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2"/>
  </p:sldMasterIdLst>
  <p:notesMasterIdLst>
    <p:notesMasterId r:id="rId17"/>
  </p:notesMasterIdLst>
  <p:handoutMasterIdLst>
    <p:handoutMasterId r:id="rId18"/>
  </p:handoutMasterIdLst>
  <p:sldIdLst>
    <p:sldId id="279" r:id="rId3"/>
    <p:sldId id="280" r:id="rId4"/>
    <p:sldId id="281" r:id="rId5"/>
    <p:sldId id="282" r:id="rId6"/>
    <p:sldId id="283" r:id="rId7"/>
    <p:sldId id="284" r:id="rId8"/>
    <p:sldId id="285" r:id="rId9"/>
    <p:sldId id="295" r:id="rId10"/>
    <p:sldId id="289" r:id="rId11"/>
    <p:sldId id="294" r:id="rId12"/>
    <p:sldId id="293" r:id="rId13"/>
    <p:sldId id="292" r:id="rId14"/>
    <p:sldId id="291" r:id="rId15"/>
    <p:sldId id="290" r:id="rId16"/>
  </p:sldIdLst>
  <p:sldSz cx="12188825" cy="6858000"/>
  <p:notesSz cx="6858000" cy="9144000"/>
  <p:defaultTextStyle>
    <a:defPPr>
      <a:defRPr lang="en-US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6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03447BB-5D67-496B-8E87-E561075AD55C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>
      <p:cViewPr varScale="1">
        <p:scale>
          <a:sx n="74" d="100"/>
          <a:sy n="74" d="100"/>
        </p:scale>
        <p:origin x="582" y="72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63" d="100"/>
          <a:sy n="63" d="100"/>
        </p:scale>
        <p:origin x="2838" y="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54C6E1-AF92-4FB7-A013-0B520EBC30AE}" type="datetimeFigureOut">
              <a:rPr lang="en-US"/>
              <a:t>12/10/2014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52D9BF-D574-4807-B36C-9E2A025BE82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67921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C10850-0874-4A61-99B4-D613C5E8D9EA}" type="datetimeFigureOut">
              <a:rPr lang="en-US"/>
              <a:t>12/10/2014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11EC53-F507-411E-9ADC-FBCFECE09D3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58182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sosceles Triangle 5"/>
          <p:cNvSpPr/>
          <p:nvPr/>
        </p:nvSpPr>
        <p:spPr>
          <a:xfrm>
            <a:off x="-1607" y="-1115"/>
            <a:ext cx="12190403" cy="6863692"/>
          </a:xfrm>
          <a:custGeom>
            <a:avLst/>
            <a:gdLst/>
            <a:ahLst/>
            <a:cxnLst/>
            <a:rect l="l" t="t" r="r" b="b"/>
            <a:pathLst>
              <a:path w="9145184" h="5147769">
                <a:moveTo>
                  <a:pt x="4573206" y="2611793"/>
                </a:moveTo>
                <a:lnTo>
                  <a:pt x="4673081" y="5144337"/>
                </a:lnTo>
                <a:lnTo>
                  <a:pt x="4473331" y="5144337"/>
                </a:lnTo>
                <a:close/>
                <a:moveTo>
                  <a:pt x="4571642" y="2577669"/>
                </a:moveTo>
                <a:lnTo>
                  <a:pt x="4568842" y="2582993"/>
                </a:lnTo>
                <a:lnTo>
                  <a:pt x="4572592" y="2595063"/>
                </a:lnTo>
                <a:lnTo>
                  <a:pt x="4576342" y="2582993"/>
                </a:lnTo>
                <a:lnTo>
                  <a:pt x="4573542" y="2577669"/>
                </a:lnTo>
                <a:lnTo>
                  <a:pt x="4576527" y="2582398"/>
                </a:lnTo>
                <a:lnTo>
                  <a:pt x="4577948" y="2577822"/>
                </a:lnTo>
                <a:lnTo>
                  <a:pt x="4576812" y="2582849"/>
                </a:lnTo>
                <a:lnTo>
                  <a:pt x="6195680" y="5147769"/>
                </a:lnTo>
                <a:lnTo>
                  <a:pt x="5925258" y="5147769"/>
                </a:lnTo>
                <a:lnTo>
                  <a:pt x="4576648" y="2583574"/>
                </a:lnTo>
                <a:lnTo>
                  <a:pt x="4573436" y="2597778"/>
                </a:lnTo>
                <a:lnTo>
                  <a:pt x="5365626" y="5147732"/>
                </a:lnTo>
                <a:lnTo>
                  <a:pt x="5148352" y="5147731"/>
                </a:lnTo>
                <a:lnTo>
                  <a:pt x="4572592" y="2601509"/>
                </a:lnTo>
                <a:lnTo>
                  <a:pt x="3996832" y="5147731"/>
                </a:lnTo>
                <a:lnTo>
                  <a:pt x="3779558" y="5147732"/>
                </a:lnTo>
                <a:lnTo>
                  <a:pt x="4571749" y="2597778"/>
                </a:lnTo>
                <a:lnTo>
                  <a:pt x="4568537" y="2583574"/>
                </a:lnTo>
                <a:lnTo>
                  <a:pt x="3219926" y="5147769"/>
                </a:lnTo>
                <a:lnTo>
                  <a:pt x="2949504" y="5147769"/>
                </a:lnTo>
                <a:lnTo>
                  <a:pt x="4568373" y="2582849"/>
                </a:lnTo>
                <a:lnTo>
                  <a:pt x="4567236" y="2577822"/>
                </a:lnTo>
                <a:lnTo>
                  <a:pt x="4568658" y="2582398"/>
                </a:lnTo>
                <a:close/>
                <a:moveTo>
                  <a:pt x="4575557" y="2575085"/>
                </a:moveTo>
                <a:lnTo>
                  <a:pt x="7359080" y="5147393"/>
                </a:lnTo>
                <a:lnTo>
                  <a:pt x="6952676" y="5147393"/>
                </a:lnTo>
                <a:close/>
                <a:moveTo>
                  <a:pt x="4569627" y="2575085"/>
                </a:moveTo>
                <a:lnTo>
                  <a:pt x="2192508" y="5147393"/>
                </a:lnTo>
                <a:lnTo>
                  <a:pt x="1786104" y="5147393"/>
                </a:lnTo>
                <a:close/>
                <a:moveTo>
                  <a:pt x="4575024" y="2574459"/>
                </a:moveTo>
                <a:lnTo>
                  <a:pt x="4578940" y="2575344"/>
                </a:lnTo>
                <a:lnTo>
                  <a:pt x="4578048" y="2574781"/>
                </a:lnTo>
                <a:lnTo>
                  <a:pt x="4579253" y="2575415"/>
                </a:lnTo>
                <a:lnTo>
                  <a:pt x="9145184" y="3607878"/>
                </a:lnTo>
                <a:lnTo>
                  <a:pt x="9145184" y="3994264"/>
                </a:lnTo>
                <a:lnTo>
                  <a:pt x="4580914" y="2576289"/>
                </a:lnTo>
                <a:lnTo>
                  <a:pt x="9144554" y="4976484"/>
                </a:lnTo>
                <a:lnTo>
                  <a:pt x="9144554" y="5147483"/>
                </a:lnTo>
                <a:lnTo>
                  <a:pt x="8654212" y="5147483"/>
                </a:lnTo>
                <a:lnTo>
                  <a:pt x="4579973" y="2575996"/>
                </a:lnTo>
                <a:close/>
                <a:moveTo>
                  <a:pt x="4570160" y="2574459"/>
                </a:moveTo>
                <a:lnTo>
                  <a:pt x="4565211" y="2575996"/>
                </a:lnTo>
                <a:lnTo>
                  <a:pt x="490972" y="5147483"/>
                </a:lnTo>
                <a:lnTo>
                  <a:pt x="629" y="5147483"/>
                </a:lnTo>
                <a:lnTo>
                  <a:pt x="630" y="4976484"/>
                </a:lnTo>
                <a:lnTo>
                  <a:pt x="4564270" y="2576289"/>
                </a:lnTo>
                <a:lnTo>
                  <a:pt x="0" y="3994264"/>
                </a:lnTo>
                <a:lnTo>
                  <a:pt x="0" y="3607878"/>
                </a:lnTo>
                <a:lnTo>
                  <a:pt x="4565931" y="2575415"/>
                </a:lnTo>
                <a:lnTo>
                  <a:pt x="4567137" y="2574781"/>
                </a:lnTo>
                <a:lnTo>
                  <a:pt x="4566244" y="2575344"/>
                </a:lnTo>
                <a:close/>
                <a:moveTo>
                  <a:pt x="630" y="286"/>
                </a:moveTo>
                <a:lnTo>
                  <a:pt x="490972" y="286"/>
                </a:lnTo>
                <a:lnTo>
                  <a:pt x="4565212" y="2571773"/>
                </a:lnTo>
                <a:lnTo>
                  <a:pt x="4567326" y="2572430"/>
                </a:lnTo>
                <a:lnTo>
                  <a:pt x="4569443" y="2572513"/>
                </a:lnTo>
                <a:lnTo>
                  <a:pt x="1786104" y="376"/>
                </a:lnTo>
                <a:lnTo>
                  <a:pt x="2192508" y="376"/>
                </a:lnTo>
                <a:lnTo>
                  <a:pt x="4569471" y="2572514"/>
                </a:lnTo>
                <a:lnTo>
                  <a:pt x="4571301" y="2572587"/>
                </a:lnTo>
                <a:lnTo>
                  <a:pt x="4569599" y="2572654"/>
                </a:lnTo>
                <a:lnTo>
                  <a:pt x="4569627" y="2572684"/>
                </a:lnTo>
                <a:lnTo>
                  <a:pt x="4569595" y="2572654"/>
                </a:lnTo>
                <a:lnTo>
                  <a:pt x="4568222" y="2572708"/>
                </a:lnTo>
                <a:lnTo>
                  <a:pt x="4570160" y="2573310"/>
                </a:lnTo>
                <a:lnTo>
                  <a:pt x="4567604" y="2572732"/>
                </a:lnTo>
                <a:lnTo>
                  <a:pt x="4566783" y="2572765"/>
                </a:lnTo>
                <a:lnTo>
                  <a:pt x="4567137" y="2572988"/>
                </a:lnTo>
                <a:lnTo>
                  <a:pt x="4566717" y="2572767"/>
                </a:lnTo>
                <a:lnTo>
                  <a:pt x="1205" y="2752816"/>
                </a:lnTo>
                <a:lnTo>
                  <a:pt x="1205" y="2392358"/>
                </a:lnTo>
                <a:lnTo>
                  <a:pt x="4565974" y="2572377"/>
                </a:lnTo>
                <a:lnTo>
                  <a:pt x="4565931" y="2572354"/>
                </a:lnTo>
                <a:lnTo>
                  <a:pt x="0" y="1539891"/>
                </a:lnTo>
                <a:lnTo>
                  <a:pt x="0" y="1153505"/>
                </a:lnTo>
                <a:lnTo>
                  <a:pt x="4564271" y="2571481"/>
                </a:lnTo>
                <a:lnTo>
                  <a:pt x="630" y="171286"/>
                </a:lnTo>
                <a:close/>
                <a:moveTo>
                  <a:pt x="9144554" y="286"/>
                </a:moveTo>
                <a:lnTo>
                  <a:pt x="9144554" y="171286"/>
                </a:lnTo>
                <a:lnTo>
                  <a:pt x="4580915" y="2571480"/>
                </a:lnTo>
                <a:lnTo>
                  <a:pt x="9145184" y="1153505"/>
                </a:lnTo>
                <a:lnTo>
                  <a:pt x="9145184" y="1539891"/>
                </a:lnTo>
                <a:lnTo>
                  <a:pt x="4579254" y="2572354"/>
                </a:lnTo>
                <a:lnTo>
                  <a:pt x="4579211" y="2572377"/>
                </a:lnTo>
                <a:lnTo>
                  <a:pt x="9143978" y="2392358"/>
                </a:lnTo>
                <a:lnTo>
                  <a:pt x="9143979" y="2752816"/>
                </a:lnTo>
                <a:lnTo>
                  <a:pt x="4578467" y="2572767"/>
                </a:lnTo>
                <a:lnTo>
                  <a:pt x="4578048" y="2572988"/>
                </a:lnTo>
                <a:lnTo>
                  <a:pt x="4578402" y="2572765"/>
                </a:lnTo>
                <a:lnTo>
                  <a:pt x="4577580" y="2572732"/>
                </a:lnTo>
                <a:lnTo>
                  <a:pt x="4575024" y="2573310"/>
                </a:lnTo>
                <a:lnTo>
                  <a:pt x="4576963" y="2572708"/>
                </a:lnTo>
                <a:lnTo>
                  <a:pt x="4575590" y="2572654"/>
                </a:lnTo>
                <a:lnTo>
                  <a:pt x="4575557" y="2572684"/>
                </a:lnTo>
                <a:lnTo>
                  <a:pt x="4575585" y="2572654"/>
                </a:lnTo>
                <a:lnTo>
                  <a:pt x="4573884" y="2572587"/>
                </a:lnTo>
                <a:lnTo>
                  <a:pt x="4575714" y="2572515"/>
                </a:lnTo>
                <a:lnTo>
                  <a:pt x="6952676" y="376"/>
                </a:lnTo>
                <a:lnTo>
                  <a:pt x="7359080" y="376"/>
                </a:lnTo>
                <a:lnTo>
                  <a:pt x="4575742" y="2572513"/>
                </a:lnTo>
                <a:lnTo>
                  <a:pt x="4577858" y="2572430"/>
                </a:lnTo>
                <a:lnTo>
                  <a:pt x="4579973" y="2571773"/>
                </a:lnTo>
                <a:lnTo>
                  <a:pt x="8654212" y="286"/>
                </a:lnTo>
                <a:close/>
                <a:moveTo>
                  <a:pt x="3219926" y="0"/>
                </a:moveTo>
                <a:lnTo>
                  <a:pt x="4568537" y="2564195"/>
                </a:lnTo>
                <a:lnTo>
                  <a:pt x="4571749" y="2549991"/>
                </a:lnTo>
                <a:lnTo>
                  <a:pt x="3779558" y="38"/>
                </a:lnTo>
                <a:lnTo>
                  <a:pt x="3996832" y="38"/>
                </a:lnTo>
                <a:lnTo>
                  <a:pt x="4572260" y="2544793"/>
                </a:lnTo>
                <a:lnTo>
                  <a:pt x="4471935" y="837"/>
                </a:lnTo>
                <a:lnTo>
                  <a:pt x="4674477" y="837"/>
                </a:lnTo>
                <a:lnTo>
                  <a:pt x="4574412" y="2538215"/>
                </a:lnTo>
                <a:lnTo>
                  <a:pt x="5148352" y="38"/>
                </a:lnTo>
                <a:lnTo>
                  <a:pt x="5365626" y="38"/>
                </a:lnTo>
                <a:lnTo>
                  <a:pt x="4574021" y="2548106"/>
                </a:lnTo>
                <a:lnTo>
                  <a:pt x="4573871" y="2551916"/>
                </a:lnTo>
                <a:lnTo>
                  <a:pt x="4576648" y="2564195"/>
                </a:lnTo>
                <a:lnTo>
                  <a:pt x="5925258" y="0"/>
                </a:lnTo>
                <a:lnTo>
                  <a:pt x="6195680" y="0"/>
                </a:lnTo>
                <a:lnTo>
                  <a:pt x="4576812" y="2564920"/>
                </a:lnTo>
                <a:lnTo>
                  <a:pt x="4577948" y="2569947"/>
                </a:lnTo>
                <a:lnTo>
                  <a:pt x="4576527" y="2565371"/>
                </a:lnTo>
                <a:lnTo>
                  <a:pt x="4573542" y="2570100"/>
                </a:lnTo>
                <a:lnTo>
                  <a:pt x="4576342" y="2564777"/>
                </a:lnTo>
                <a:lnTo>
                  <a:pt x="4573699" y="2556271"/>
                </a:lnTo>
                <a:lnTo>
                  <a:pt x="4573206" y="2568777"/>
                </a:lnTo>
                <a:lnTo>
                  <a:pt x="4572575" y="2552763"/>
                </a:lnTo>
                <a:lnTo>
                  <a:pt x="4568842" y="2564777"/>
                </a:lnTo>
                <a:lnTo>
                  <a:pt x="4571642" y="2570100"/>
                </a:lnTo>
                <a:lnTo>
                  <a:pt x="4568658" y="2565371"/>
                </a:lnTo>
                <a:lnTo>
                  <a:pt x="4567236" y="2569947"/>
                </a:lnTo>
                <a:lnTo>
                  <a:pt x="4568373" y="2564920"/>
                </a:lnTo>
                <a:lnTo>
                  <a:pt x="2949504" y="0"/>
                </a:lnTo>
                <a:close/>
              </a:path>
            </a:pathLst>
          </a:custGeom>
          <a:gradFill>
            <a:gsLst>
              <a:gs pos="0">
                <a:schemeClr val="bg1">
                  <a:alpha val="1000"/>
                </a:schemeClr>
              </a:gs>
              <a:gs pos="100000">
                <a:schemeClr val="bg1">
                  <a:alpha val="1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8883" y="4140200"/>
            <a:ext cx="9751060" cy="10160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62" name="Rectangle 61"/>
          <p:cNvSpPr/>
          <p:nvPr/>
        </p:nvSpPr>
        <p:spPr bwMode="hidden">
          <a:xfrm>
            <a:off x="0" y="1905001"/>
            <a:ext cx="12188825" cy="214825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>
              <a:lnSpc>
                <a:spcPct val="90000"/>
              </a:lnSpc>
            </a:pPr>
            <a:endParaRPr sz="3200">
              <a:solidFill>
                <a:schemeClr val="tx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8883" y="1905002"/>
            <a:ext cx="9751060" cy="2147926"/>
          </a:xfrm>
        </p:spPr>
        <p:txBody>
          <a:bodyPr anchor="ctr">
            <a:normAutofit/>
          </a:bodyPr>
          <a:lstStyle>
            <a:lvl1pPr algn="ctr">
              <a:defRPr sz="4400" cap="all" normalizeH="0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lternate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-1115"/>
            <a:ext cx="7618016" cy="68591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1163" y="482600"/>
            <a:ext cx="3961368" cy="1422400"/>
          </a:xfrm>
        </p:spPr>
        <p:txBody>
          <a:bodyPr anchor="b" anchorCtr="0">
            <a:normAutofit/>
          </a:bodyPr>
          <a:lstStyle>
            <a:lvl1pPr algn="l">
              <a:defRPr sz="32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07868" y="482600"/>
            <a:ext cx="6602281" cy="5842001"/>
          </a:xfrm>
          <a:noFill/>
          <a:ln w="9525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None/>
              <a:defRPr sz="27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3" indent="0">
              <a:buNone/>
              <a:defRPr sz="2700"/>
            </a:lvl5pPr>
            <a:lvl6pPr marL="3047467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21163" y="2108200"/>
            <a:ext cx="3961368" cy="42672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2000">
                <a:solidFill>
                  <a:schemeClr val="tx1"/>
                </a:solidFill>
              </a:defRPr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76303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2669581">
              <a:defRPr baseline="0"/>
            </a:lvl6pPr>
            <a:lvl7pPr marL="2669581">
              <a:defRPr baseline="0"/>
            </a:lvl7pPr>
            <a:lvl8pPr marL="2669581">
              <a:defRPr baseline="0"/>
            </a:lvl8pPr>
            <a:lvl9pPr marL="2669581">
              <a:defRPr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/>
              <a:t>12/10/2014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40043" y="482599"/>
            <a:ext cx="1843982" cy="57912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162" y="482599"/>
            <a:ext cx="9040045" cy="5791201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/>
              <a:t>12/10/2014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/>
              <a:t>12/10/2014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sosceles Triangle 5"/>
          <p:cNvSpPr/>
          <p:nvPr/>
        </p:nvSpPr>
        <p:spPr>
          <a:xfrm>
            <a:off x="-1607" y="-1115"/>
            <a:ext cx="12190403" cy="6863692"/>
          </a:xfrm>
          <a:custGeom>
            <a:avLst/>
            <a:gdLst/>
            <a:ahLst/>
            <a:cxnLst/>
            <a:rect l="l" t="t" r="r" b="b"/>
            <a:pathLst>
              <a:path w="9145184" h="5147769">
                <a:moveTo>
                  <a:pt x="4573206" y="2611793"/>
                </a:moveTo>
                <a:lnTo>
                  <a:pt x="4673081" y="5144337"/>
                </a:lnTo>
                <a:lnTo>
                  <a:pt x="4473331" y="5144337"/>
                </a:lnTo>
                <a:close/>
                <a:moveTo>
                  <a:pt x="4571642" y="2577669"/>
                </a:moveTo>
                <a:lnTo>
                  <a:pt x="4568842" y="2582993"/>
                </a:lnTo>
                <a:lnTo>
                  <a:pt x="4572592" y="2595063"/>
                </a:lnTo>
                <a:lnTo>
                  <a:pt x="4576342" y="2582993"/>
                </a:lnTo>
                <a:lnTo>
                  <a:pt x="4573542" y="2577669"/>
                </a:lnTo>
                <a:lnTo>
                  <a:pt x="4576527" y="2582398"/>
                </a:lnTo>
                <a:lnTo>
                  <a:pt x="4577948" y="2577822"/>
                </a:lnTo>
                <a:lnTo>
                  <a:pt x="4576812" y="2582849"/>
                </a:lnTo>
                <a:lnTo>
                  <a:pt x="6195680" y="5147769"/>
                </a:lnTo>
                <a:lnTo>
                  <a:pt x="5925258" y="5147769"/>
                </a:lnTo>
                <a:lnTo>
                  <a:pt x="4576648" y="2583574"/>
                </a:lnTo>
                <a:lnTo>
                  <a:pt x="4573436" y="2597778"/>
                </a:lnTo>
                <a:lnTo>
                  <a:pt x="5365626" y="5147732"/>
                </a:lnTo>
                <a:lnTo>
                  <a:pt x="5148352" y="5147731"/>
                </a:lnTo>
                <a:lnTo>
                  <a:pt x="4572592" y="2601509"/>
                </a:lnTo>
                <a:lnTo>
                  <a:pt x="3996832" y="5147731"/>
                </a:lnTo>
                <a:lnTo>
                  <a:pt x="3779558" y="5147732"/>
                </a:lnTo>
                <a:lnTo>
                  <a:pt x="4571749" y="2597778"/>
                </a:lnTo>
                <a:lnTo>
                  <a:pt x="4568537" y="2583574"/>
                </a:lnTo>
                <a:lnTo>
                  <a:pt x="3219926" y="5147769"/>
                </a:lnTo>
                <a:lnTo>
                  <a:pt x="2949504" y="5147769"/>
                </a:lnTo>
                <a:lnTo>
                  <a:pt x="4568373" y="2582849"/>
                </a:lnTo>
                <a:lnTo>
                  <a:pt x="4567236" y="2577822"/>
                </a:lnTo>
                <a:lnTo>
                  <a:pt x="4568658" y="2582398"/>
                </a:lnTo>
                <a:close/>
                <a:moveTo>
                  <a:pt x="4575557" y="2575085"/>
                </a:moveTo>
                <a:lnTo>
                  <a:pt x="7359080" y="5147393"/>
                </a:lnTo>
                <a:lnTo>
                  <a:pt x="6952676" y="5147393"/>
                </a:lnTo>
                <a:close/>
                <a:moveTo>
                  <a:pt x="4569627" y="2575085"/>
                </a:moveTo>
                <a:lnTo>
                  <a:pt x="2192508" y="5147393"/>
                </a:lnTo>
                <a:lnTo>
                  <a:pt x="1786104" y="5147393"/>
                </a:lnTo>
                <a:close/>
                <a:moveTo>
                  <a:pt x="4575024" y="2574459"/>
                </a:moveTo>
                <a:lnTo>
                  <a:pt x="4578940" y="2575344"/>
                </a:lnTo>
                <a:lnTo>
                  <a:pt x="4578048" y="2574781"/>
                </a:lnTo>
                <a:lnTo>
                  <a:pt x="4579253" y="2575415"/>
                </a:lnTo>
                <a:lnTo>
                  <a:pt x="9145184" y="3607878"/>
                </a:lnTo>
                <a:lnTo>
                  <a:pt x="9145184" y="3994264"/>
                </a:lnTo>
                <a:lnTo>
                  <a:pt x="4580914" y="2576289"/>
                </a:lnTo>
                <a:lnTo>
                  <a:pt x="9144554" y="4976484"/>
                </a:lnTo>
                <a:lnTo>
                  <a:pt x="9144554" y="5147483"/>
                </a:lnTo>
                <a:lnTo>
                  <a:pt x="8654212" y="5147483"/>
                </a:lnTo>
                <a:lnTo>
                  <a:pt x="4579973" y="2575996"/>
                </a:lnTo>
                <a:close/>
                <a:moveTo>
                  <a:pt x="4570160" y="2574459"/>
                </a:moveTo>
                <a:lnTo>
                  <a:pt x="4565211" y="2575996"/>
                </a:lnTo>
                <a:lnTo>
                  <a:pt x="490972" y="5147483"/>
                </a:lnTo>
                <a:lnTo>
                  <a:pt x="629" y="5147483"/>
                </a:lnTo>
                <a:lnTo>
                  <a:pt x="630" y="4976484"/>
                </a:lnTo>
                <a:lnTo>
                  <a:pt x="4564270" y="2576289"/>
                </a:lnTo>
                <a:lnTo>
                  <a:pt x="0" y="3994264"/>
                </a:lnTo>
                <a:lnTo>
                  <a:pt x="0" y="3607878"/>
                </a:lnTo>
                <a:lnTo>
                  <a:pt x="4565931" y="2575415"/>
                </a:lnTo>
                <a:lnTo>
                  <a:pt x="4567137" y="2574781"/>
                </a:lnTo>
                <a:lnTo>
                  <a:pt x="4566244" y="2575344"/>
                </a:lnTo>
                <a:close/>
                <a:moveTo>
                  <a:pt x="630" y="286"/>
                </a:moveTo>
                <a:lnTo>
                  <a:pt x="490972" y="286"/>
                </a:lnTo>
                <a:lnTo>
                  <a:pt x="4565212" y="2571773"/>
                </a:lnTo>
                <a:lnTo>
                  <a:pt x="4567326" y="2572430"/>
                </a:lnTo>
                <a:lnTo>
                  <a:pt x="4569443" y="2572513"/>
                </a:lnTo>
                <a:lnTo>
                  <a:pt x="1786104" y="376"/>
                </a:lnTo>
                <a:lnTo>
                  <a:pt x="2192508" y="376"/>
                </a:lnTo>
                <a:lnTo>
                  <a:pt x="4569471" y="2572514"/>
                </a:lnTo>
                <a:lnTo>
                  <a:pt x="4571301" y="2572587"/>
                </a:lnTo>
                <a:lnTo>
                  <a:pt x="4569599" y="2572654"/>
                </a:lnTo>
                <a:lnTo>
                  <a:pt x="4569627" y="2572684"/>
                </a:lnTo>
                <a:lnTo>
                  <a:pt x="4569595" y="2572654"/>
                </a:lnTo>
                <a:lnTo>
                  <a:pt x="4568222" y="2572708"/>
                </a:lnTo>
                <a:lnTo>
                  <a:pt x="4570160" y="2573310"/>
                </a:lnTo>
                <a:lnTo>
                  <a:pt x="4567604" y="2572732"/>
                </a:lnTo>
                <a:lnTo>
                  <a:pt x="4566783" y="2572765"/>
                </a:lnTo>
                <a:lnTo>
                  <a:pt x="4567137" y="2572988"/>
                </a:lnTo>
                <a:lnTo>
                  <a:pt x="4566717" y="2572767"/>
                </a:lnTo>
                <a:lnTo>
                  <a:pt x="1205" y="2752816"/>
                </a:lnTo>
                <a:lnTo>
                  <a:pt x="1205" y="2392358"/>
                </a:lnTo>
                <a:lnTo>
                  <a:pt x="4565974" y="2572377"/>
                </a:lnTo>
                <a:lnTo>
                  <a:pt x="4565931" y="2572354"/>
                </a:lnTo>
                <a:lnTo>
                  <a:pt x="0" y="1539891"/>
                </a:lnTo>
                <a:lnTo>
                  <a:pt x="0" y="1153505"/>
                </a:lnTo>
                <a:lnTo>
                  <a:pt x="4564271" y="2571481"/>
                </a:lnTo>
                <a:lnTo>
                  <a:pt x="630" y="171286"/>
                </a:lnTo>
                <a:close/>
                <a:moveTo>
                  <a:pt x="9144554" y="286"/>
                </a:moveTo>
                <a:lnTo>
                  <a:pt x="9144554" y="171286"/>
                </a:lnTo>
                <a:lnTo>
                  <a:pt x="4580915" y="2571480"/>
                </a:lnTo>
                <a:lnTo>
                  <a:pt x="9145184" y="1153505"/>
                </a:lnTo>
                <a:lnTo>
                  <a:pt x="9145184" y="1539891"/>
                </a:lnTo>
                <a:lnTo>
                  <a:pt x="4579254" y="2572354"/>
                </a:lnTo>
                <a:lnTo>
                  <a:pt x="4579211" y="2572377"/>
                </a:lnTo>
                <a:lnTo>
                  <a:pt x="9143978" y="2392358"/>
                </a:lnTo>
                <a:lnTo>
                  <a:pt x="9143979" y="2752816"/>
                </a:lnTo>
                <a:lnTo>
                  <a:pt x="4578467" y="2572767"/>
                </a:lnTo>
                <a:lnTo>
                  <a:pt x="4578048" y="2572988"/>
                </a:lnTo>
                <a:lnTo>
                  <a:pt x="4578402" y="2572765"/>
                </a:lnTo>
                <a:lnTo>
                  <a:pt x="4577580" y="2572732"/>
                </a:lnTo>
                <a:lnTo>
                  <a:pt x="4575024" y="2573310"/>
                </a:lnTo>
                <a:lnTo>
                  <a:pt x="4576963" y="2572708"/>
                </a:lnTo>
                <a:lnTo>
                  <a:pt x="4575590" y="2572654"/>
                </a:lnTo>
                <a:lnTo>
                  <a:pt x="4575557" y="2572684"/>
                </a:lnTo>
                <a:lnTo>
                  <a:pt x="4575585" y="2572654"/>
                </a:lnTo>
                <a:lnTo>
                  <a:pt x="4573884" y="2572587"/>
                </a:lnTo>
                <a:lnTo>
                  <a:pt x="4575714" y="2572515"/>
                </a:lnTo>
                <a:lnTo>
                  <a:pt x="6952676" y="376"/>
                </a:lnTo>
                <a:lnTo>
                  <a:pt x="7359080" y="376"/>
                </a:lnTo>
                <a:lnTo>
                  <a:pt x="4575742" y="2572513"/>
                </a:lnTo>
                <a:lnTo>
                  <a:pt x="4577858" y="2572430"/>
                </a:lnTo>
                <a:lnTo>
                  <a:pt x="4579973" y="2571773"/>
                </a:lnTo>
                <a:lnTo>
                  <a:pt x="8654212" y="286"/>
                </a:lnTo>
                <a:close/>
                <a:moveTo>
                  <a:pt x="3219926" y="0"/>
                </a:moveTo>
                <a:lnTo>
                  <a:pt x="4568537" y="2564195"/>
                </a:lnTo>
                <a:lnTo>
                  <a:pt x="4571749" y="2549991"/>
                </a:lnTo>
                <a:lnTo>
                  <a:pt x="3779558" y="38"/>
                </a:lnTo>
                <a:lnTo>
                  <a:pt x="3996832" y="38"/>
                </a:lnTo>
                <a:lnTo>
                  <a:pt x="4572260" y="2544793"/>
                </a:lnTo>
                <a:lnTo>
                  <a:pt x="4471935" y="837"/>
                </a:lnTo>
                <a:lnTo>
                  <a:pt x="4674477" y="837"/>
                </a:lnTo>
                <a:lnTo>
                  <a:pt x="4574412" y="2538215"/>
                </a:lnTo>
                <a:lnTo>
                  <a:pt x="5148352" y="38"/>
                </a:lnTo>
                <a:lnTo>
                  <a:pt x="5365626" y="38"/>
                </a:lnTo>
                <a:lnTo>
                  <a:pt x="4574021" y="2548106"/>
                </a:lnTo>
                <a:lnTo>
                  <a:pt x="4573871" y="2551916"/>
                </a:lnTo>
                <a:lnTo>
                  <a:pt x="4576648" y="2564195"/>
                </a:lnTo>
                <a:lnTo>
                  <a:pt x="5925258" y="0"/>
                </a:lnTo>
                <a:lnTo>
                  <a:pt x="6195680" y="0"/>
                </a:lnTo>
                <a:lnTo>
                  <a:pt x="4576812" y="2564920"/>
                </a:lnTo>
                <a:lnTo>
                  <a:pt x="4577948" y="2569947"/>
                </a:lnTo>
                <a:lnTo>
                  <a:pt x="4576527" y="2565371"/>
                </a:lnTo>
                <a:lnTo>
                  <a:pt x="4573542" y="2570100"/>
                </a:lnTo>
                <a:lnTo>
                  <a:pt x="4576342" y="2564777"/>
                </a:lnTo>
                <a:lnTo>
                  <a:pt x="4573699" y="2556271"/>
                </a:lnTo>
                <a:lnTo>
                  <a:pt x="4573206" y="2568777"/>
                </a:lnTo>
                <a:lnTo>
                  <a:pt x="4572575" y="2552763"/>
                </a:lnTo>
                <a:lnTo>
                  <a:pt x="4568842" y="2564777"/>
                </a:lnTo>
                <a:lnTo>
                  <a:pt x="4571642" y="2570100"/>
                </a:lnTo>
                <a:lnTo>
                  <a:pt x="4568658" y="2565371"/>
                </a:lnTo>
                <a:lnTo>
                  <a:pt x="4567236" y="2569947"/>
                </a:lnTo>
                <a:lnTo>
                  <a:pt x="4568373" y="2564920"/>
                </a:lnTo>
                <a:lnTo>
                  <a:pt x="2949504" y="0"/>
                </a:lnTo>
                <a:close/>
              </a:path>
            </a:pathLst>
          </a:custGeom>
          <a:gradFill>
            <a:gsLst>
              <a:gs pos="0">
                <a:schemeClr val="bg1">
                  <a:alpha val="1000"/>
                </a:schemeClr>
              </a:gs>
              <a:gs pos="100000">
                <a:schemeClr val="bg1">
                  <a:alpha val="1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8883" y="1524000"/>
            <a:ext cx="9751060" cy="1992597"/>
          </a:xfrm>
        </p:spPr>
        <p:txBody>
          <a:bodyPr anchor="b" anchorCtr="0">
            <a:noAutofit/>
          </a:bodyPr>
          <a:lstStyle>
            <a:lvl1pPr algn="ctr">
              <a:defRPr sz="4400" b="0" cap="all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8883" y="3632200"/>
            <a:ext cx="9751060" cy="1016000"/>
          </a:xfrm>
        </p:spPr>
        <p:txBody>
          <a:bodyPr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60949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/>
              <a:t>12/10/2014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162" y="1803401"/>
            <a:ext cx="4977104" cy="4470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400"/>
            </a:lvl6pPr>
            <a:lvl7pPr marL="2669581">
              <a:defRPr sz="1400"/>
            </a:lvl7pPr>
            <a:lvl8pPr marL="2669581">
              <a:defRPr sz="1400"/>
            </a:lvl8pPr>
            <a:lvl9pPr marL="2669581"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7559" y="1803401"/>
            <a:ext cx="4977104" cy="4470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 marL="2669581">
              <a:defRPr sz="1400" baseline="0"/>
            </a:lvl6pPr>
            <a:lvl7pPr marL="2669581">
              <a:defRPr sz="1400" baseline="0"/>
            </a:lvl7pPr>
            <a:lvl8pPr marL="2669581">
              <a:defRPr sz="1400" baseline="0"/>
            </a:lvl8pPr>
            <a:lvl9pPr marL="2669581">
              <a:defRPr sz="14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/>
              <a:t>12/10/2014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162" y="1803400"/>
            <a:ext cx="4977104" cy="914400"/>
          </a:xfrm>
        </p:spPr>
        <p:txBody>
          <a:bodyPr anchor="ctr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800" b="0">
                <a:solidFill>
                  <a:schemeClr val="tx1"/>
                </a:solidFill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162" y="2717800"/>
            <a:ext cx="4977104" cy="3556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 marL="2669581">
              <a:defRPr sz="1400"/>
            </a:lvl6pPr>
            <a:lvl7pPr marL="2669581">
              <a:defRPr sz="1400"/>
            </a:lvl7pPr>
            <a:lvl8pPr marL="2669581">
              <a:defRPr sz="1400"/>
            </a:lvl8pPr>
            <a:lvl9pPr marL="2669581"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7559" y="1803400"/>
            <a:ext cx="4977104" cy="914400"/>
          </a:xfrm>
        </p:spPr>
        <p:txBody>
          <a:bodyPr anchor="ctr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800" b="0">
                <a:solidFill>
                  <a:schemeClr val="tx1"/>
                </a:solidFill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7559" y="2717800"/>
            <a:ext cx="4977104" cy="3556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 marL="2669581">
              <a:defRPr sz="1400"/>
            </a:lvl6pPr>
            <a:lvl7pPr marL="2669581">
              <a:defRPr sz="1400"/>
            </a:lvl7pPr>
            <a:lvl8pPr marL="2669581">
              <a:defRPr sz="1400" baseline="0"/>
            </a:lvl8pPr>
            <a:lvl9pPr marL="2669581">
              <a:defRPr sz="14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/>
              <a:t>12/10/2014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/>
              <a:t>12/10/2014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-1115"/>
            <a:ext cx="7618016" cy="68591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1163" y="482600"/>
            <a:ext cx="3961368" cy="1422400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white">
          <a:xfrm>
            <a:off x="507868" y="482600"/>
            <a:ext cx="6602280" cy="5842001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21163" y="2108200"/>
            <a:ext cx="3961368" cy="4267200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1600"/>
              </a:spcBef>
              <a:buNone/>
              <a:defRPr sz="2000">
                <a:solidFill>
                  <a:schemeClr val="tx1"/>
                </a:solidFill>
              </a:defRPr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sosceles Triangle 5"/>
          <p:cNvSpPr/>
          <p:nvPr/>
        </p:nvSpPr>
        <p:spPr>
          <a:xfrm>
            <a:off x="-1607" y="-1115"/>
            <a:ext cx="12190403" cy="6863692"/>
          </a:xfrm>
          <a:custGeom>
            <a:avLst/>
            <a:gdLst/>
            <a:ahLst/>
            <a:cxnLst/>
            <a:rect l="l" t="t" r="r" b="b"/>
            <a:pathLst>
              <a:path w="9145184" h="5147769">
                <a:moveTo>
                  <a:pt x="4573206" y="2611793"/>
                </a:moveTo>
                <a:lnTo>
                  <a:pt x="4673081" y="5144337"/>
                </a:lnTo>
                <a:lnTo>
                  <a:pt x="4473331" y="5144337"/>
                </a:lnTo>
                <a:close/>
                <a:moveTo>
                  <a:pt x="4571642" y="2577669"/>
                </a:moveTo>
                <a:lnTo>
                  <a:pt x="4568842" y="2582993"/>
                </a:lnTo>
                <a:lnTo>
                  <a:pt x="4572592" y="2595063"/>
                </a:lnTo>
                <a:lnTo>
                  <a:pt x="4576342" y="2582993"/>
                </a:lnTo>
                <a:lnTo>
                  <a:pt x="4573542" y="2577669"/>
                </a:lnTo>
                <a:lnTo>
                  <a:pt x="4576527" y="2582398"/>
                </a:lnTo>
                <a:lnTo>
                  <a:pt x="4577948" y="2577822"/>
                </a:lnTo>
                <a:lnTo>
                  <a:pt x="4576812" y="2582849"/>
                </a:lnTo>
                <a:lnTo>
                  <a:pt x="6195680" y="5147769"/>
                </a:lnTo>
                <a:lnTo>
                  <a:pt x="5925258" y="5147769"/>
                </a:lnTo>
                <a:lnTo>
                  <a:pt x="4576648" y="2583574"/>
                </a:lnTo>
                <a:lnTo>
                  <a:pt x="4573436" y="2597778"/>
                </a:lnTo>
                <a:lnTo>
                  <a:pt x="5365626" y="5147732"/>
                </a:lnTo>
                <a:lnTo>
                  <a:pt x="5148352" y="5147731"/>
                </a:lnTo>
                <a:lnTo>
                  <a:pt x="4572592" y="2601509"/>
                </a:lnTo>
                <a:lnTo>
                  <a:pt x="3996832" y="5147731"/>
                </a:lnTo>
                <a:lnTo>
                  <a:pt x="3779558" y="5147732"/>
                </a:lnTo>
                <a:lnTo>
                  <a:pt x="4571749" y="2597778"/>
                </a:lnTo>
                <a:lnTo>
                  <a:pt x="4568537" y="2583574"/>
                </a:lnTo>
                <a:lnTo>
                  <a:pt x="3219926" y="5147769"/>
                </a:lnTo>
                <a:lnTo>
                  <a:pt x="2949504" y="5147769"/>
                </a:lnTo>
                <a:lnTo>
                  <a:pt x="4568373" y="2582849"/>
                </a:lnTo>
                <a:lnTo>
                  <a:pt x="4567236" y="2577822"/>
                </a:lnTo>
                <a:lnTo>
                  <a:pt x="4568658" y="2582398"/>
                </a:lnTo>
                <a:close/>
                <a:moveTo>
                  <a:pt x="4575557" y="2575085"/>
                </a:moveTo>
                <a:lnTo>
                  <a:pt x="7359080" y="5147393"/>
                </a:lnTo>
                <a:lnTo>
                  <a:pt x="6952676" y="5147393"/>
                </a:lnTo>
                <a:close/>
                <a:moveTo>
                  <a:pt x="4569627" y="2575085"/>
                </a:moveTo>
                <a:lnTo>
                  <a:pt x="2192508" y="5147393"/>
                </a:lnTo>
                <a:lnTo>
                  <a:pt x="1786104" y="5147393"/>
                </a:lnTo>
                <a:close/>
                <a:moveTo>
                  <a:pt x="4575024" y="2574459"/>
                </a:moveTo>
                <a:lnTo>
                  <a:pt x="4578940" y="2575344"/>
                </a:lnTo>
                <a:lnTo>
                  <a:pt x="4578048" y="2574781"/>
                </a:lnTo>
                <a:lnTo>
                  <a:pt x="4579253" y="2575415"/>
                </a:lnTo>
                <a:lnTo>
                  <a:pt x="9145184" y="3607878"/>
                </a:lnTo>
                <a:lnTo>
                  <a:pt x="9145184" y="3994264"/>
                </a:lnTo>
                <a:lnTo>
                  <a:pt x="4580914" y="2576289"/>
                </a:lnTo>
                <a:lnTo>
                  <a:pt x="9144554" y="4976484"/>
                </a:lnTo>
                <a:lnTo>
                  <a:pt x="9144554" y="5147483"/>
                </a:lnTo>
                <a:lnTo>
                  <a:pt x="8654212" y="5147483"/>
                </a:lnTo>
                <a:lnTo>
                  <a:pt x="4579973" y="2575996"/>
                </a:lnTo>
                <a:close/>
                <a:moveTo>
                  <a:pt x="4570160" y="2574459"/>
                </a:moveTo>
                <a:lnTo>
                  <a:pt x="4565211" y="2575996"/>
                </a:lnTo>
                <a:lnTo>
                  <a:pt x="490972" y="5147483"/>
                </a:lnTo>
                <a:lnTo>
                  <a:pt x="629" y="5147483"/>
                </a:lnTo>
                <a:lnTo>
                  <a:pt x="630" y="4976484"/>
                </a:lnTo>
                <a:lnTo>
                  <a:pt x="4564270" y="2576289"/>
                </a:lnTo>
                <a:lnTo>
                  <a:pt x="0" y="3994264"/>
                </a:lnTo>
                <a:lnTo>
                  <a:pt x="0" y="3607878"/>
                </a:lnTo>
                <a:lnTo>
                  <a:pt x="4565931" y="2575415"/>
                </a:lnTo>
                <a:lnTo>
                  <a:pt x="4567137" y="2574781"/>
                </a:lnTo>
                <a:lnTo>
                  <a:pt x="4566244" y="2575344"/>
                </a:lnTo>
                <a:close/>
                <a:moveTo>
                  <a:pt x="630" y="286"/>
                </a:moveTo>
                <a:lnTo>
                  <a:pt x="490972" y="286"/>
                </a:lnTo>
                <a:lnTo>
                  <a:pt x="4565212" y="2571773"/>
                </a:lnTo>
                <a:lnTo>
                  <a:pt x="4567326" y="2572430"/>
                </a:lnTo>
                <a:lnTo>
                  <a:pt x="4569443" y="2572513"/>
                </a:lnTo>
                <a:lnTo>
                  <a:pt x="1786104" y="376"/>
                </a:lnTo>
                <a:lnTo>
                  <a:pt x="2192508" y="376"/>
                </a:lnTo>
                <a:lnTo>
                  <a:pt x="4569471" y="2572514"/>
                </a:lnTo>
                <a:lnTo>
                  <a:pt x="4571301" y="2572587"/>
                </a:lnTo>
                <a:lnTo>
                  <a:pt x="4569599" y="2572654"/>
                </a:lnTo>
                <a:lnTo>
                  <a:pt x="4569627" y="2572684"/>
                </a:lnTo>
                <a:lnTo>
                  <a:pt x="4569595" y="2572654"/>
                </a:lnTo>
                <a:lnTo>
                  <a:pt x="4568222" y="2572708"/>
                </a:lnTo>
                <a:lnTo>
                  <a:pt x="4570160" y="2573310"/>
                </a:lnTo>
                <a:lnTo>
                  <a:pt x="4567604" y="2572732"/>
                </a:lnTo>
                <a:lnTo>
                  <a:pt x="4566783" y="2572765"/>
                </a:lnTo>
                <a:lnTo>
                  <a:pt x="4567137" y="2572988"/>
                </a:lnTo>
                <a:lnTo>
                  <a:pt x="4566717" y="2572767"/>
                </a:lnTo>
                <a:lnTo>
                  <a:pt x="1205" y="2752816"/>
                </a:lnTo>
                <a:lnTo>
                  <a:pt x="1205" y="2392358"/>
                </a:lnTo>
                <a:lnTo>
                  <a:pt x="4565974" y="2572377"/>
                </a:lnTo>
                <a:lnTo>
                  <a:pt x="4565931" y="2572354"/>
                </a:lnTo>
                <a:lnTo>
                  <a:pt x="0" y="1539891"/>
                </a:lnTo>
                <a:lnTo>
                  <a:pt x="0" y="1153505"/>
                </a:lnTo>
                <a:lnTo>
                  <a:pt x="4564271" y="2571481"/>
                </a:lnTo>
                <a:lnTo>
                  <a:pt x="630" y="171286"/>
                </a:lnTo>
                <a:close/>
                <a:moveTo>
                  <a:pt x="9144554" y="286"/>
                </a:moveTo>
                <a:lnTo>
                  <a:pt x="9144554" y="171286"/>
                </a:lnTo>
                <a:lnTo>
                  <a:pt x="4580915" y="2571480"/>
                </a:lnTo>
                <a:lnTo>
                  <a:pt x="9145184" y="1153505"/>
                </a:lnTo>
                <a:lnTo>
                  <a:pt x="9145184" y="1539891"/>
                </a:lnTo>
                <a:lnTo>
                  <a:pt x="4579254" y="2572354"/>
                </a:lnTo>
                <a:lnTo>
                  <a:pt x="4579211" y="2572377"/>
                </a:lnTo>
                <a:lnTo>
                  <a:pt x="9143978" y="2392358"/>
                </a:lnTo>
                <a:lnTo>
                  <a:pt x="9143979" y="2752816"/>
                </a:lnTo>
                <a:lnTo>
                  <a:pt x="4578467" y="2572767"/>
                </a:lnTo>
                <a:lnTo>
                  <a:pt x="4578048" y="2572988"/>
                </a:lnTo>
                <a:lnTo>
                  <a:pt x="4578402" y="2572765"/>
                </a:lnTo>
                <a:lnTo>
                  <a:pt x="4577580" y="2572732"/>
                </a:lnTo>
                <a:lnTo>
                  <a:pt x="4575024" y="2573310"/>
                </a:lnTo>
                <a:lnTo>
                  <a:pt x="4576963" y="2572708"/>
                </a:lnTo>
                <a:lnTo>
                  <a:pt x="4575590" y="2572654"/>
                </a:lnTo>
                <a:lnTo>
                  <a:pt x="4575557" y="2572684"/>
                </a:lnTo>
                <a:lnTo>
                  <a:pt x="4575585" y="2572654"/>
                </a:lnTo>
                <a:lnTo>
                  <a:pt x="4573884" y="2572587"/>
                </a:lnTo>
                <a:lnTo>
                  <a:pt x="4575714" y="2572515"/>
                </a:lnTo>
                <a:lnTo>
                  <a:pt x="6952676" y="376"/>
                </a:lnTo>
                <a:lnTo>
                  <a:pt x="7359080" y="376"/>
                </a:lnTo>
                <a:lnTo>
                  <a:pt x="4575742" y="2572513"/>
                </a:lnTo>
                <a:lnTo>
                  <a:pt x="4577858" y="2572430"/>
                </a:lnTo>
                <a:lnTo>
                  <a:pt x="4579973" y="2571773"/>
                </a:lnTo>
                <a:lnTo>
                  <a:pt x="8654212" y="286"/>
                </a:lnTo>
                <a:close/>
                <a:moveTo>
                  <a:pt x="3219926" y="0"/>
                </a:moveTo>
                <a:lnTo>
                  <a:pt x="4568537" y="2564195"/>
                </a:lnTo>
                <a:lnTo>
                  <a:pt x="4571749" y="2549991"/>
                </a:lnTo>
                <a:lnTo>
                  <a:pt x="3779558" y="38"/>
                </a:lnTo>
                <a:lnTo>
                  <a:pt x="3996832" y="38"/>
                </a:lnTo>
                <a:lnTo>
                  <a:pt x="4572260" y="2544793"/>
                </a:lnTo>
                <a:lnTo>
                  <a:pt x="4471935" y="837"/>
                </a:lnTo>
                <a:lnTo>
                  <a:pt x="4674477" y="837"/>
                </a:lnTo>
                <a:lnTo>
                  <a:pt x="4574412" y="2538215"/>
                </a:lnTo>
                <a:lnTo>
                  <a:pt x="5148352" y="38"/>
                </a:lnTo>
                <a:lnTo>
                  <a:pt x="5365626" y="38"/>
                </a:lnTo>
                <a:lnTo>
                  <a:pt x="4574021" y="2548106"/>
                </a:lnTo>
                <a:lnTo>
                  <a:pt x="4573871" y="2551916"/>
                </a:lnTo>
                <a:lnTo>
                  <a:pt x="4576648" y="2564195"/>
                </a:lnTo>
                <a:lnTo>
                  <a:pt x="5925258" y="0"/>
                </a:lnTo>
                <a:lnTo>
                  <a:pt x="6195680" y="0"/>
                </a:lnTo>
                <a:lnTo>
                  <a:pt x="4576812" y="2564920"/>
                </a:lnTo>
                <a:lnTo>
                  <a:pt x="4577948" y="2569947"/>
                </a:lnTo>
                <a:lnTo>
                  <a:pt x="4576527" y="2565371"/>
                </a:lnTo>
                <a:lnTo>
                  <a:pt x="4573542" y="2570100"/>
                </a:lnTo>
                <a:lnTo>
                  <a:pt x="4576342" y="2564777"/>
                </a:lnTo>
                <a:lnTo>
                  <a:pt x="4573699" y="2556271"/>
                </a:lnTo>
                <a:lnTo>
                  <a:pt x="4573206" y="2568777"/>
                </a:lnTo>
                <a:lnTo>
                  <a:pt x="4572575" y="2552763"/>
                </a:lnTo>
                <a:lnTo>
                  <a:pt x="4568842" y="2564777"/>
                </a:lnTo>
                <a:lnTo>
                  <a:pt x="4571642" y="2570100"/>
                </a:lnTo>
                <a:lnTo>
                  <a:pt x="4568658" y="2565371"/>
                </a:lnTo>
                <a:lnTo>
                  <a:pt x="4567236" y="2569947"/>
                </a:lnTo>
                <a:lnTo>
                  <a:pt x="4568373" y="2564920"/>
                </a:lnTo>
                <a:lnTo>
                  <a:pt x="2949504" y="0"/>
                </a:lnTo>
                <a:close/>
              </a:path>
            </a:pathLst>
          </a:custGeom>
          <a:gradFill>
            <a:gsLst>
              <a:gs pos="0">
                <a:schemeClr val="bg1">
                  <a:alpha val="1000"/>
                </a:schemeClr>
              </a:gs>
              <a:gs pos="100000">
                <a:schemeClr val="bg1">
                  <a:alpha val="1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0" y="-1115"/>
            <a:ext cx="6093594" cy="68591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99133" y="1905000"/>
            <a:ext cx="5180251" cy="1727200"/>
          </a:xfrm>
        </p:spPr>
        <p:txBody>
          <a:bodyPr anchor="b" anchorCtr="0">
            <a:normAutofit/>
          </a:bodyPr>
          <a:lstStyle>
            <a:lvl1pPr algn="l">
              <a:defRPr sz="32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07869" y="482601"/>
            <a:ext cx="5077859" cy="5862706"/>
          </a:xfrm>
          <a:noFill/>
          <a:ln w="9525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None/>
              <a:defRPr sz="27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3" indent="0">
              <a:buNone/>
              <a:defRPr sz="2700"/>
            </a:lvl5pPr>
            <a:lvl6pPr marL="3047467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99133" y="3733800"/>
            <a:ext cx="5180251" cy="17272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2000">
                <a:solidFill>
                  <a:schemeClr val="tx1"/>
                </a:solidFill>
              </a:defRPr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162" y="482600"/>
            <a:ext cx="10360501" cy="1219200"/>
          </a:xfrm>
          <a:prstGeom prst="rect">
            <a:avLst/>
          </a:prstGeom>
          <a:effectLst/>
        </p:spPr>
        <p:txBody>
          <a:bodyPr vert="horz" lIns="121899" tIns="60949" rIns="121899" bIns="60949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162" y="1803401"/>
            <a:ext cx="10360501" cy="447040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735324" y="6375400"/>
            <a:ext cx="1422030" cy="195072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3B9B9059-F1D6-41D0-95CF-D21CAA096B3A}" type="datetimeFigureOut">
              <a:rPr lang="en-US"/>
              <a:pPr/>
              <a:t>12/10/2014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162" y="6375400"/>
            <a:ext cx="7414869" cy="195072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41760" y="6375400"/>
            <a:ext cx="832903" cy="195072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E5FD5434-F838-4DD4-A17B-1CB1A1850DF4}" type="slidenum">
              <a:rPr/>
              <a:pPr/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82" r:id="rId10"/>
    <p:sldLayoutId id="2147483678" r:id="rId11"/>
    <p:sldLayoutId id="2147483679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1218987" rtl="0" eaLnBrk="1" latinLnBrk="0" hangingPunct="1">
        <a:lnSpc>
          <a:spcPct val="8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1218987" rtl="0" eaLnBrk="1" latinLnBrk="0" hangingPunct="1">
        <a:lnSpc>
          <a:spcPct val="90000"/>
        </a:lnSpc>
        <a:spcBef>
          <a:spcPts val="1600"/>
        </a:spcBef>
        <a:buClr>
          <a:schemeClr val="tx2"/>
        </a:buClr>
        <a:buSzPct val="90000"/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defTabSz="1218987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90000"/>
        <a:buFont typeface="Cambria" pitchFamily="18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74320" algn="l" defTabSz="1218987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74320" algn="l" defTabSz="1218987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100000"/>
        <a:buFont typeface="Cambria" pitchFamily="18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74320" algn="l" defTabSz="1218987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74320" algn="l" defTabSz="1218987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100000"/>
        <a:buFont typeface="Cambria" pitchFamily="18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74320" algn="l" defTabSz="1218987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74320" algn="l" defTabSz="1218987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100000"/>
        <a:buFont typeface="Cambria" pitchFamily="18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74320" algn="l" defTabSz="1218987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.pn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218883" y="4140200"/>
            <a:ext cx="9751060" cy="2385144"/>
          </a:xfrm>
        </p:spPr>
        <p:txBody>
          <a:bodyPr>
            <a:normAutofit/>
          </a:bodyPr>
          <a:lstStyle/>
          <a:p>
            <a:pPr algn="r"/>
            <a:r>
              <a:rPr lang="ru-RU" dirty="0"/>
              <a:t>Грандилевский Алексей</a:t>
            </a:r>
          </a:p>
          <a:p>
            <a:pPr algn="r"/>
            <a:r>
              <a:rPr lang="ru-RU" dirty="0"/>
              <a:t>Школа №636 класс 9б </a:t>
            </a:r>
          </a:p>
          <a:p>
            <a:pPr algn="r"/>
            <a:r>
              <a:rPr lang="ru-RU" dirty="0"/>
              <a:t>Учитель по Физике: </a:t>
            </a:r>
          </a:p>
          <a:p>
            <a:pPr algn="r"/>
            <a:r>
              <a:rPr lang="ru-RU" dirty="0"/>
              <a:t>Шарапова Елена Юрьевна</a:t>
            </a:r>
          </a:p>
          <a:p>
            <a:pPr algn="r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r"/>
            <a:r>
              <a:rPr lang="ru-RU" dirty="0"/>
              <a:t>Охота за физическими явлениями: </a:t>
            </a:r>
            <a:r>
              <a:rPr lang="ru-RU" dirty="0" smtClean="0"/>
              <a:t>Огонь</a:t>
            </a:r>
            <a:endParaRPr lang="en-US" dirty="0"/>
          </a:p>
        </p:txBody>
      </p:sp>
      <p:sp>
        <p:nvSpPr>
          <p:cNvPr id="4" name="Explosion 2 3"/>
          <p:cNvSpPr/>
          <p:nvPr/>
        </p:nvSpPr>
        <p:spPr>
          <a:xfrm>
            <a:off x="1989956" y="-387424"/>
            <a:ext cx="8568952" cy="7560840"/>
          </a:xfrm>
          <a:prstGeom prst="irregularSeal2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2871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12" y="0"/>
            <a:ext cx="109728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1120180" y="-207404"/>
            <a:ext cx="1728192" cy="72728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Rectangle 3"/>
          <p:cNvSpPr/>
          <p:nvPr/>
        </p:nvSpPr>
        <p:spPr>
          <a:xfrm>
            <a:off x="11580812" y="-207404"/>
            <a:ext cx="1728192" cy="72728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6224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10000">
        <p14:vortex dir="r"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93"/>
            <a:ext cx="12188825" cy="6856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635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10000">
        <p14:vortex dir="r"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12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205780" y="-207404"/>
            <a:ext cx="1728192" cy="72728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Rectangle 3"/>
          <p:cNvSpPr/>
          <p:nvPr/>
        </p:nvSpPr>
        <p:spPr>
          <a:xfrm>
            <a:off x="10643192" y="-207404"/>
            <a:ext cx="1728192" cy="72728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455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10000">
        <p14:vortex dir="r"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908" y="26622"/>
            <a:ext cx="9108504" cy="683137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170284" y="-243408"/>
            <a:ext cx="1728192" cy="72728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Rectangle 3"/>
          <p:cNvSpPr/>
          <p:nvPr/>
        </p:nvSpPr>
        <p:spPr>
          <a:xfrm>
            <a:off x="10670051" y="-392396"/>
            <a:ext cx="1728192" cy="72728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0703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10000">
        <p14:vortex dir="r"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5" y="0"/>
            <a:ext cx="12190410" cy="685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071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10000">
        <p14:vortex dir="r"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 ОГне</a:t>
            </a:r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Свойство: горение</a:t>
            </a:r>
            <a:endParaRPr lang="ru-RU" dirty="0"/>
          </a:p>
        </p:txBody>
      </p:sp>
      <p:sp>
        <p:nvSpPr>
          <p:cNvPr id="4" name="Explosion 2 3"/>
          <p:cNvSpPr/>
          <p:nvPr/>
        </p:nvSpPr>
        <p:spPr>
          <a:xfrm>
            <a:off x="1989956" y="-387424"/>
            <a:ext cx="8568952" cy="7560840"/>
          </a:xfrm>
          <a:prstGeom prst="irregularSeal2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8027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85900" y="2564904"/>
            <a:ext cx="1584176" cy="518457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Arc 4"/>
          <p:cNvSpPr/>
          <p:nvPr/>
        </p:nvSpPr>
        <p:spPr>
          <a:xfrm rot="4989244" flipH="1" flipV="1">
            <a:off x="2003979" y="2353955"/>
            <a:ext cx="1082404" cy="421898"/>
          </a:xfrm>
          <a:prstGeom prst="arc">
            <a:avLst>
              <a:gd name="adj1" fmla="val 16200000"/>
              <a:gd name="adj2" fmla="val 20481493"/>
            </a:avLst>
          </a:prstGeom>
          <a:noFill/>
          <a:ln w="762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ardrop 5"/>
          <p:cNvSpPr/>
          <p:nvPr/>
        </p:nvSpPr>
        <p:spPr>
          <a:xfrm rot="18737273">
            <a:off x="2101196" y="1873578"/>
            <a:ext cx="458883" cy="421670"/>
          </a:xfrm>
          <a:prstGeom prst="teardrop">
            <a:avLst>
              <a:gd name="adj" fmla="val 176349"/>
            </a:avLst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Rectangle 6"/>
          <p:cNvSpPr/>
          <p:nvPr/>
        </p:nvSpPr>
        <p:spPr>
          <a:xfrm rot="665443">
            <a:off x="2486931" y="2805273"/>
            <a:ext cx="4519866" cy="7146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6971465" y="3250529"/>
            <a:ext cx="2381997" cy="6027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2640988" y="1775767"/>
            <a:ext cx="6345164" cy="6581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Rectangle 9"/>
          <p:cNvSpPr/>
          <p:nvPr/>
        </p:nvSpPr>
        <p:spPr>
          <a:xfrm rot="20871645">
            <a:off x="2597970" y="5487614"/>
            <a:ext cx="4519866" cy="7146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7074818" y="5013175"/>
            <a:ext cx="2381997" cy="6027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7251493" y="2849138"/>
            <a:ext cx="1821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Фитиль</a:t>
            </a:r>
            <a:endParaRPr lang="ru-RU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7053915" y="1296539"/>
            <a:ext cx="18219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П</a:t>
            </a:r>
            <a:r>
              <a:rPr lang="ru-RU" dirty="0" smtClean="0"/>
              <a:t>ламя</a:t>
            </a:r>
            <a:endParaRPr lang="ru-RU" sz="2400" dirty="0" smtClean="0"/>
          </a:p>
          <a:p>
            <a:endParaRPr lang="ru-RU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7354846" y="4551510"/>
            <a:ext cx="1821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Воск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228683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Этапы горения</a:t>
            </a:r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Explosion 2 3"/>
          <p:cNvSpPr/>
          <p:nvPr/>
        </p:nvSpPr>
        <p:spPr>
          <a:xfrm>
            <a:off x="1989956" y="-387424"/>
            <a:ext cx="8568952" cy="7560840"/>
          </a:xfrm>
          <a:prstGeom prst="irregularSeal2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99149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5395" y="169530"/>
            <a:ext cx="34099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Первый этап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01801" y="871659"/>
            <a:ext cx="28995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/>
              <a:t>Возгорание</a:t>
            </a:r>
            <a:endParaRPr lang="ru-RU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4343904" y="169530"/>
            <a:ext cx="32928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Второй этап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97301" y="841103"/>
            <a:ext cx="25860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/>
              <a:t>Затухание</a:t>
            </a:r>
            <a:endParaRPr lang="ru-RU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4301938" y="189793"/>
            <a:ext cx="32993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Третий этап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79805" y="871659"/>
            <a:ext cx="20805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/>
              <a:t>Горение</a:t>
            </a:r>
            <a:endParaRPr lang="ru-RU" sz="40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4879805" y="3068960"/>
            <a:ext cx="1584176" cy="5725778"/>
            <a:chOff x="4507841" y="2139588"/>
            <a:chExt cx="1584176" cy="5725778"/>
          </a:xfrm>
        </p:grpSpPr>
        <p:sp>
          <p:nvSpPr>
            <p:cNvPr id="8" name="Rounded Rectangle 7"/>
            <p:cNvSpPr/>
            <p:nvPr/>
          </p:nvSpPr>
          <p:spPr>
            <a:xfrm>
              <a:off x="4507841" y="2680790"/>
              <a:ext cx="1584176" cy="5184576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Arc 8"/>
            <p:cNvSpPr/>
            <p:nvPr/>
          </p:nvSpPr>
          <p:spPr>
            <a:xfrm rot="4989244" flipH="1" flipV="1">
              <a:off x="5025920" y="2469841"/>
              <a:ext cx="1082404" cy="421898"/>
            </a:xfrm>
            <a:prstGeom prst="arc">
              <a:avLst>
                <a:gd name="adj1" fmla="val 16200000"/>
                <a:gd name="adj2" fmla="val 20481493"/>
              </a:avLst>
            </a:prstGeom>
            <a:noFill/>
            <a:ln w="76200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" name="Teardrop 9"/>
          <p:cNvSpPr/>
          <p:nvPr/>
        </p:nvSpPr>
        <p:spPr>
          <a:xfrm rot="18737273">
            <a:off x="5495101" y="2947017"/>
            <a:ext cx="458883" cy="421670"/>
          </a:xfrm>
          <a:prstGeom prst="teardrop">
            <a:avLst>
              <a:gd name="adj" fmla="val 176349"/>
            </a:avLst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Lightning Bolt 11"/>
          <p:cNvSpPr/>
          <p:nvPr/>
        </p:nvSpPr>
        <p:spPr>
          <a:xfrm>
            <a:off x="4786125" y="2414334"/>
            <a:ext cx="914400" cy="914400"/>
          </a:xfrm>
          <a:prstGeom prst="lightningBolt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8614692" y="3412699"/>
            <a:ext cx="551754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 smtClean="0"/>
              <a:t>O</a:t>
            </a:r>
            <a:r>
              <a:rPr lang="en-US" sz="2800" baseline="-25000" dirty="0" smtClean="0"/>
              <a:t>2</a:t>
            </a:r>
            <a:endParaRPr lang="ru-RU" sz="2800" baseline="-25000" dirty="0"/>
          </a:p>
        </p:txBody>
      </p:sp>
      <p:sp>
        <p:nvSpPr>
          <p:cNvPr id="14" name="TextBox 13"/>
          <p:cNvSpPr txBox="1"/>
          <p:nvPr/>
        </p:nvSpPr>
        <p:spPr>
          <a:xfrm>
            <a:off x="1422276" y="1723724"/>
            <a:ext cx="551754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 smtClean="0"/>
              <a:t>O</a:t>
            </a:r>
            <a:r>
              <a:rPr lang="en-US" sz="2800" baseline="-25000" dirty="0" smtClean="0"/>
              <a:t>2</a:t>
            </a:r>
            <a:endParaRPr lang="ru-RU" sz="2800" baseline="-25000" dirty="0"/>
          </a:p>
        </p:txBody>
      </p:sp>
      <p:sp>
        <p:nvSpPr>
          <p:cNvPr id="15" name="TextBox 14"/>
          <p:cNvSpPr txBox="1"/>
          <p:nvPr/>
        </p:nvSpPr>
        <p:spPr>
          <a:xfrm>
            <a:off x="9406780" y="2203855"/>
            <a:ext cx="551754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 smtClean="0"/>
              <a:t>O</a:t>
            </a:r>
            <a:r>
              <a:rPr lang="en-US" sz="2800" baseline="-25000" dirty="0" smtClean="0"/>
              <a:t>2</a:t>
            </a:r>
            <a:endParaRPr lang="ru-RU" sz="2800" baseline="-25000" dirty="0"/>
          </a:p>
        </p:txBody>
      </p:sp>
      <p:sp>
        <p:nvSpPr>
          <p:cNvPr id="16" name="TextBox 15"/>
          <p:cNvSpPr txBox="1"/>
          <p:nvPr/>
        </p:nvSpPr>
        <p:spPr>
          <a:xfrm>
            <a:off x="1269876" y="3610162"/>
            <a:ext cx="551754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 smtClean="0"/>
              <a:t>O</a:t>
            </a:r>
            <a:r>
              <a:rPr lang="en-US" sz="2800" baseline="-25000" dirty="0" smtClean="0"/>
              <a:t>2</a:t>
            </a:r>
            <a:endParaRPr lang="ru-RU" sz="2800" baseline="-25000" dirty="0"/>
          </a:p>
        </p:txBody>
      </p:sp>
      <p:sp>
        <p:nvSpPr>
          <p:cNvPr id="17" name="TextBox 16"/>
          <p:cNvSpPr txBox="1"/>
          <p:nvPr/>
        </p:nvSpPr>
        <p:spPr>
          <a:xfrm>
            <a:off x="2798964" y="4365104"/>
            <a:ext cx="551754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 smtClean="0"/>
              <a:t>O</a:t>
            </a:r>
            <a:r>
              <a:rPr lang="en-US" sz="2800" baseline="-25000" dirty="0" smtClean="0"/>
              <a:t>2</a:t>
            </a:r>
            <a:endParaRPr lang="ru-RU" sz="2800" baseline="-25000" dirty="0"/>
          </a:p>
        </p:txBody>
      </p:sp>
      <p:sp>
        <p:nvSpPr>
          <p:cNvPr id="18" name="TextBox 17"/>
          <p:cNvSpPr txBox="1"/>
          <p:nvPr/>
        </p:nvSpPr>
        <p:spPr>
          <a:xfrm>
            <a:off x="1699004" y="2578910"/>
            <a:ext cx="551754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 smtClean="0"/>
              <a:t>O</a:t>
            </a:r>
            <a:r>
              <a:rPr lang="en-US" sz="2800" baseline="-25000" dirty="0" smtClean="0"/>
              <a:t>2</a:t>
            </a:r>
            <a:endParaRPr lang="ru-RU" sz="2800" baseline="-25000" dirty="0"/>
          </a:p>
        </p:txBody>
      </p:sp>
      <p:sp>
        <p:nvSpPr>
          <p:cNvPr id="19" name="TextBox 18"/>
          <p:cNvSpPr txBox="1"/>
          <p:nvPr/>
        </p:nvSpPr>
        <p:spPr>
          <a:xfrm>
            <a:off x="7570006" y="1934203"/>
            <a:ext cx="551754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 smtClean="0"/>
              <a:t>O</a:t>
            </a:r>
            <a:r>
              <a:rPr lang="en-US" sz="2800" baseline="-25000" dirty="0" smtClean="0"/>
              <a:t>2</a:t>
            </a:r>
            <a:endParaRPr lang="ru-RU" sz="2800" baseline="-25000" dirty="0"/>
          </a:p>
        </p:txBody>
      </p:sp>
      <p:sp>
        <p:nvSpPr>
          <p:cNvPr id="20" name="TextBox 19"/>
          <p:cNvSpPr txBox="1"/>
          <p:nvPr/>
        </p:nvSpPr>
        <p:spPr>
          <a:xfrm>
            <a:off x="8970402" y="4845235"/>
            <a:ext cx="551754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 smtClean="0"/>
              <a:t>O</a:t>
            </a:r>
            <a:r>
              <a:rPr lang="en-US" sz="2800" baseline="-25000" dirty="0" smtClean="0"/>
              <a:t>2</a:t>
            </a:r>
            <a:endParaRPr lang="ru-RU" sz="2800" baseline="-25000" dirty="0"/>
          </a:p>
        </p:txBody>
      </p:sp>
      <p:sp>
        <p:nvSpPr>
          <p:cNvPr id="45" name="TextBox 44"/>
          <p:cNvSpPr txBox="1"/>
          <p:nvPr/>
        </p:nvSpPr>
        <p:spPr>
          <a:xfrm>
            <a:off x="8614692" y="3416248"/>
            <a:ext cx="551754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 smtClean="0"/>
              <a:t>O</a:t>
            </a:r>
            <a:r>
              <a:rPr lang="en-US" sz="2800" baseline="-25000" dirty="0" smtClean="0"/>
              <a:t>2</a:t>
            </a:r>
            <a:endParaRPr lang="ru-RU" sz="2800" baseline="-25000" dirty="0"/>
          </a:p>
        </p:txBody>
      </p:sp>
      <p:sp>
        <p:nvSpPr>
          <p:cNvPr id="46" name="TextBox 45"/>
          <p:cNvSpPr txBox="1"/>
          <p:nvPr/>
        </p:nvSpPr>
        <p:spPr>
          <a:xfrm>
            <a:off x="1422276" y="1727273"/>
            <a:ext cx="551754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 smtClean="0"/>
              <a:t>O</a:t>
            </a:r>
            <a:r>
              <a:rPr lang="en-US" sz="2800" baseline="-25000" dirty="0" smtClean="0"/>
              <a:t>2</a:t>
            </a:r>
            <a:endParaRPr lang="ru-RU" sz="2800" baseline="-25000" dirty="0"/>
          </a:p>
        </p:txBody>
      </p:sp>
      <p:sp>
        <p:nvSpPr>
          <p:cNvPr id="47" name="TextBox 46"/>
          <p:cNvSpPr txBox="1"/>
          <p:nvPr/>
        </p:nvSpPr>
        <p:spPr>
          <a:xfrm>
            <a:off x="9406780" y="2207404"/>
            <a:ext cx="551754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 smtClean="0"/>
              <a:t>O</a:t>
            </a:r>
            <a:r>
              <a:rPr lang="en-US" sz="2800" baseline="-25000" dirty="0" smtClean="0"/>
              <a:t>2</a:t>
            </a:r>
            <a:endParaRPr lang="ru-RU" sz="2800" baseline="-25000" dirty="0"/>
          </a:p>
        </p:txBody>
      </p:sp>
      <p:sp>
        <p:nvSpPr>
          <p:cNvPr id="48" name="TextBox 47"/>
          <p:cNvSpPr txBox="1"/>
          <p:nvPr/>
        </p:nvSpPr>
        <p:spPr>
          <a:xfrm>
            <a:off x="1269876" y="3613711"/>
            <a:ext cx="551754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 smtClean="0"/>
              <a:t>O</a:t>
            </a:r>
            <a:r>
              <a:rPr lang="en-US" sz="2800" baseline="-25000" dirty="0" smtClean="0"/>
              <a:t>2</a:t>
            </a:r>
            <a:endParaRPr lang="ru-RU" sz="2800" baseline="-25000" dirty="0"/>
          </a:p>
        </p:txBody>
      </p:sp>
      <p:sp>
        <p:nvSpPr>
          <p:cNvPr id="49" name="TextBox 48"/>
          <p:cNvSpPr txBox="1"/>
          <p:nvPr/>
        </p:nvSpPr>
        <p:spPr>
          <a:xfrm>
            <a:off x="2798964" y="4368653"/>
            <a:ext cx="551754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 smtClean="0"/>
              <a:t>O</a:t>
            </a:r>
            <a:r>
              <a:rPr lang="en-US" sz="2800" baseline="-25000" dirty="0" smtClean="0"/>
              <a:t>2</a:t>
            </a:r>
            <a:endParaRPr lang="ru-RU" sz="2800" baseline="-25000" dirty="0"/>
          </a:p>
        </p:txBody>
      </p:sp>
      <p:sp>
        <p:nvSpPr>
          <p:cNvPr id="50" name="TextBox 49"/>
          <p:cNvSpPr txBox="1"/>
          <p:nvPr/>
        </p:nvSpPr>
        <p:spPr>
          <a:xfrm>
            <a:off x="1699004" y="2582459"/>
            <a:ext cx="551754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 smtClean="0"/>
              <a:t>O</a:t>
            </a:r>
            <a:r>
              <a:rPr lang="en-US" sz="2800" baseline="-25000" dirty="0" smtClean="0"/>
              <a:t>2</a:t>
            </a:r>
            <a:endParaRPr lang="ru-RU" sz="2800" baseline="-25000" dirty="0"/>
          </a:p>
        </p:txBody>
      </p:sp>
      <p:sp>
        <p:nvSpPr>
          <p:cNvPr id="51" name="TextBox 50"/>
          <p:cNvSpPr txBox="1"/>
          <p:nvPr/>
        </p:nvSpPr>
        <p:spPr>
          <a:xfrm>
            <a:off x="7570006" y="1937752"/>
            <a:ext cx="551754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 smtClean="0"/>
              <a:t>O</a:t>
            </a:r>
            <a:r>
              <a:rPr lang="en-US" sz="2800" baseline="-25000" dirty="0" smtClean="0"/>
              <a:t>2</a:t>
            </a:r>
            <a:endParaRPr lang="ru-RU" sz="2800" baseline="-25000" dirty="0"/>
          </a:p>
        </p:txBody>
      </p:sp>
      <p:sp>
        <p:nvSpPr>
          <p:cNvPr id="52" name="TextBox 51"/>
          <p:cNvSpPr txBox="1"/>
          <p:nvPr/>
        </p:nvSpPr>
        <p:spPr>
          <a:xfrm>
            <a:off x="8970402" y="4848784"/>
            <a:ext cx="551754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 smtClean="0"/>
              <a:t>O</a:t>
            </a:r>
            <a:r>
              <a:rPr lang="en-US" sz="2800" baseline="-25000" dirty="0" smtClean="0"/>
              <a:t>2</a:t>
            </a:r>
            <a:endParaRPr lang="ru-RU" sz="2800" baseline="-25000" dirty="0"/>
          </a:p>
        </p:txBody>
      </p:sp>
      <p:sp>
        <p:nvSpPr>
          <p:cNvPr id="53" name="TextBox 52"/>
          <p:cNvSpPr txBox="1"/>
          <p:nvPr/>
        </p:nvSpPr>
        <p:spPr>
          <a:xfrm>
            <a:off x="8603105" y="3412699"/>
            <a:ext cx="551754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 smtClean="0"/>
              <a:t>O</a:t>
            </a:r>
            <a:r>
              <a:rPr lang="en-US" sz="2800" baseline="-25000" dirty="0" smtClean="0"/>
              <a:t>2</a:t>
            </a:r>
            <a:endParaRPr lang="ru-RU" sz="2800" baseline="-25000" dirty="0"/>
          </a:p>
        </p:txBody>
      </p:sp>
      <p:sp>
        <p:nvSpPr>
          <p:cNvPr id="54" name="TextBox 53"/>
          <p:cNvSpPr txBox="1"/>
          <p:nvPr/>
        </p:nvSpPr>
        <p:spPr>
          <a:xfrm>
            <a:off x="1410689" y="1723724"/>
            <a:ext cx="551754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 smtClean="0"/>
              <a:t>O</a:t>
            </a:r>
            <a:r>
              <a:rPr lang="en-US" sz="2800" baseline="-25000" dirty="0" smtClean="0"/>
              <a:t>2</a:t>
            </a:r>
            <a:endParaRPr lang="ru-RU" sz="2800" baseline="-25000" dirty="0"/>
          </a:p>
        </p:txBody>
      </p:sp>
      <p:sp>
        <p:nvSpPr>
          <p:cNvPr id="55" name="TextBox 54"/>
          <p:cNvSpPr txBox="1"/>
          <p:nvPr/>
        </p:nvSpPr>
        <p:spPr>
          <a:xfrm>
            <a:off x="9395193" y="2203855"/>
            <a:ext cx="551754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 smtClean="0"/>
              <a:t>O</a:t>
            </a:r>
            <a:r>
              <a:rPr lang="en-US" sz="2800" baseline="-25000" dirty="0" smtClean="0"/>
              <a:t>2</a:t>
            </a:r>
            <a:endParaRPr lang="ru-RU" sz="2800" baseline="-25000" dirty="0"/>
          </a:p>
        </p:txBody>
      </p:sp>
      <p:sp>
        <p:nvSpPr>
          <p:cNvPr id="56" name="TextBox 55"/>
          <p:cNvSpPr txBox="1"/>
          <p:nvPr/>
        </p:nvSpPr>
        <p:spPr>
          <a:xfrm>
            <a:off x="1258289" y="3610162"/>
            <a:ext cx="551754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 smtClean="0"/>
              <a:t>O</a:t>
            </a:r>
            <a:r>
              <a:rPr lang="en-US" sz="2800" baseline="-25000" dirty="0" smtClean="0"/>
              <a:t>2</a:t>
            </a:r>
            <a:endParaRPr lang="ru-RU" sz="2800" baseline="-25000" dirty="0"/>
          </a:p>
        </p:txBody>
      </p:sp>
      <p:sp>
        <p:nvSpPr>
          <p:cNvPr id="57" name="TextBox 56"/>
          <p:cNvSpPr txBox="1"/>
          <p:nvPr/>
        </p:nvSpPr>
        <p:spPr>
          <a:xfrm>
            <a:off x="2787377" y="4365104"/>
            <a:ext cx="551754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 smtClean="0"/>
              <a:t>O</a:t>
            </a:r>
            <a:r>
              <a:rPr lang="en-US" sz="2800" baseline="-25000" dirty="0" smtClean="0"/>
              <a:t>2</a:t>
            </a:r>
            <a:endParaRPr lang="ru-RU" sz="2800" baseline="-25000" dirty="0"/>
          </a:p>
        </p:txBody>
      </p:sp>
      <p:sp>
        <p:nvSpPr>
          <p:cNvPr id="58" name="TextBox 57"/>
          <p:cNvSpPr txBox="1"/>
          <p:nvPr/>
        </p:nvSpPr>
        <p:spPr>
          <a:xfrm>
            <a:off x="1687417" y="2578910"/>
            <a:ext cx="551754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 smtClean="0"/>
              <a:t>O</a:t>
            </a:r>
            <a:r>
              <a:rPr lang="en-US" sz="2800" baseline="-25000" dirty="0" smtClean="0"/>
              <a:t>2</a:t>
            </a:r>
            <a:endParaRPr lang="ru-RU" sz="2800" baseline="-25000" dirty="0"/>
          </a:p>
        </p:txBody>
      </p:sp>
      <p:sp>
        <p:nvSpPr>
          <p:cNvPr id="59" name="TextBox 58"/>
          <p:cNvSpPr txBox="1"/>
          <p:nvPr/>
        </p:nvSpPr>
        <p:spPr>
          <a:xfrm>
            <a:off x="7558419" y="1934203"/>
            <a:ext cx="551754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 smtClean="0"/>
              <a:t>O</a:t>
            </a:r>
            <a:r>
              <a:rPr lang="en-US" sz="2800" baseline="-25000" dirty="0" smtClean="0"/>
              <a:t>2</a:t>
            </a:r>
            <a:endParaRPr lang="ru-RU" sz="2800" baseline="-25000" dirty="0"/>
          </a:p>
        </p:txBody>
      </p:sp>
      <p:sp>
        <p:nvSpPr>
          <p:cNvPr id="60" name="TextBox 59"/>
          <p:cNvSpPr txBox="1"/>
          <p:nvPr/>
        </p:nvSpPr>
        <p:spPr>
          <a:xfrm>
            <a:off x="8958815" y="4845235"/>
            <a:ext cx="551754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 smtClean="0"/>
              <a:t>O</a:t>
            </a:r>
            <a:r>
              <a:rPr lang="en-US" sz="2800" baseline="-25000" dirty="0" smtClean="0"/>
              <a:t>2</a:t>
            </a:r>
            <a:endParaRPr lang="ru-RU" sz="2800" baseline="-25000" dirty="0"/>
          </a:p>
        </p:txBody>
      </p:sp>
      <p:sp>
        <p:nvSpPr>
          <p:cNvPr id="61" name="TextBox 60"/>
          <p:cNvSpPr txBox="1"/>
          <p:nvPr/>
        </p:nvSpPr>
        <p:spPr>
          <a:xfrm>
            <a:off x="8603105" y="3415691"/>
            <a:ext cx="551754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 smtClean="0"/>
              <a:t>O</a:t>
            </a:r>
            <a:r>
              <a:rPr lang="en-US" sz="2800" baseline="-25000" dirty="0" smtClean="0"/>
              <a:t>2</a:t>
            </a:r>
            <a:endParaRPr lang="ru-RU" sz="2800" baseline="-25000" dirty="0"/>
          </a:p>
        </p:txBody>
      </p:sp>
      <p:sp>
        <p:nvSpPr>
          <p:cNvPr id="62" name="TextBox 61"/>
          <p:cNvSpPr txBox="1"/>
          <p:nvPr/>
        </p:nvSpPr>
        <p:spPr>
          <a:xfrm>
            <a:off x="1410689" y="1726716"/>
            <a:ext cx="551754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 smtClean="0"/>
              <a:t>O</a:t>
            </a:r>
            <a:r>
              <a:rPr lang="en-US" sz="2800" baseline="-25000" dirty="0" smtClean="0"/>
              <a:t>2</a:t>
            </a:r>
            <a:endParaRPr lang="ru-RU" sz="2800" baseline="-25000" dirty="0"/>
          </a:p>
        </p:txBody>
      </p:sp>
      <p:sp>
        <p:nvSpPr>
          <p:cNvPr id="63" name="TextBox 62"/>
          <p:cNvSpPr txBox="1"/>
          <p:nvPr/>
        </p:nvSpPr>
        <p:spPr>
          <a:xfrm>
            <a:off x="9395193" y="2206847"/>
            <a:ext cx="551754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 smtClean="0"/>
              <a:t>O</a:t>
            </a:r>
            <a:r>
              <a:rPr lang="en-US" sz="2800" baseline="-25000" dirty="0" smtClean="0"/>
              <a:t>2</a:t>
            </a:r>
            <a:endParaRPr lang="ru-RU" sz="2800" baseline="-25000" dirty="0"/>
          </a:p>
        </p:txBody>
      </p:sp>
      <p:sp>
        <p:nvSpPr>
          <p:cNvPr id="64" name="TextBox 63"/>
          <p:cNvSpPr txBox="1"/>
          <p:nvPr/>
        </p:nvSpPr>
        <p:spPr>
          <a:xfrm>
            <a:off x="1258289" y="3613154"/>
            <a:ext cx="551754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 smtClean="0"/>
              <a:t>O</a:t>
            </a:r>
            <a:r>
              <a:rPr lang="en-US" sz="2800" baseline="-25000" dirty="0" smtClean="0"/>
              <a:t>2</a:t>
            </a:r>
            <a:endParaRPr lang="ru-RU" sz="2800" baseline="-25000" dirty="0"/>
          </a:p>
        </p:txBody>
      </p:sp>
      <p:sp>
        <p:nvSpPr>
          <p:cNvPr id="65" name="TextBox 64"/>
          <p:cNvSpPr txBox="1"/>
          <p:nvPr/>
        </p:nvSpPr>
        <p:spPr>
          <a:xfrm>
            <a:off x="2787377" y="4368096"/>
            <a:ext cx="551754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 smtClean="0"/>
              <a:t>O</a:t>
            </a:r>
            <a:r>
              <a:rPr lang="en-US" sz="2800" baseline="-25000" dirty="0" smtClean="0"/>
              <a:t>2</a:t>
            </a:r>
            <a:endParaRPr lang="ru-RU" sz="2800" baseline="-25000" dirty="0"/>
          </a:p>
        </p:txBody>
      </p:sp>
      <p:sp>
        <p:nvSpPr>
          <p:cNvPr id="66" name="TextBox 65"/>
          <p:cNvSpPr txBox="1"/>
          <p:nvPr/>
        </p:nvSpPr>
        <p:spPr>
          <a:xfrm>
            <a:off x="1687417" y="2581902"/>
            <a:ext cx="551754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 smtClean="0"/>
              <a:t>O</a:t>
            </a:r>
            <a:r>
              <a:rPr lang="en-US" sz="2800" baseline="-25000" dirty="0" smtClean="0"/>
              <a:t>2</a:t>
            </a:r>
            <a:endParaRPr lang="ru-RU" sz="2800" baseline="-25000" dirty="0"/>
          </a:p>
        </p:txBody>
      </p:sp>
      <p:sp>
        <p:nvSpPr>
          <p:cNvPr id="67" name="TextBox 66"/>
          <p:cNvSpPr txBox="1"/>
          <p:nvPr/>
        </p:nvSpPr>
        <p:spPr>
          <a:xfrm>
            <a:off x="7558419" y="1937195"/>
            <a:ext cx="551754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 smtClean="0"/>
              <a:t>O</a:t>
            </a:r>
            <a:r>
              <a:rPr lang="en-US" sz="2800" baseline="-25000" dirty="0" smtClean="0"/>
              <a:t>2</a:t>
            </a:r>
            <a:endParaRPr lang="ru-RU" sz="2800" baseline="-25000" dirty="0"/>
          </a:p>
        </p:txBody>
      </p:sp>
      <p:sp>
        <p:nvSpPr>
          <p:cNvPr id="68" name="TextBox 67"/>
          <p:cNvSpPr txBox="1"/>
          <p:nvPr/>
        </p:nvSpPr>
        <p:spPr>
          <a:xfrm>
            <a:off x="8958815" y="4848227"/>
            <a:ext cx="551754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 smtClean="0"/>
              <a:t>O</a:t>
            </a:r>
            <a:r>
              <a:rPr lang="en-US" sz="2800" baseline="-25000" dirty="0" smtClean="0"/>
              <a:t>2</a:t>
            </a:r>
            <a:endParaRPr lang="ru-RU" sz="2800" baseline="-25000" dirty="0"/>
          </a:p>
        </p:txBody>
      </p:sp>
      <p:sp>
        <p:nvSpPr>
          <p:cNvPr id="69" name="TextBox 68"/>
          <p:cNvSpPr txBox="1"/>
          <p:nvPr/>
        </p:nvSpPr>
        <p:spPr>
          <a:xfrm>
            <a:off x="8614692" y="3412699"/>
            <a:ext cx="551754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 smtClean="0"/>
              <a:t>O</a:t>
            </a:r>
            <a:r>
              <a:rPr lang="en-US" sz="2800" baseline="-25000" dirty="0" smtClean="0"/>
              <a:t>2</a:t>
            </a:r>
            <a:endParaRPr lang="ru-RU" sz="2800" baseline="-25000" dirty="0"/>
          </a:p>
        </p:txBody>
      </p:sp>
      <p:sp>
        <p:nvSpPr>
          <p:cNvPr id="70" name="TextBox 69"/>
          <p:cNvSpPr txBox="1"/>
          <p:nvPr/>
        </p:nvSpPr>
        <p:spPr>
          <a:xfrm>
            <a:off x="1422276" y="1723724"/>
            <a:ext cx="551754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 smtClean="0"/>
              <a:t>O</a:t>
            </a:r>
            <a:r>
              <a:rPr lang="en-US" sz="2800" baseline="-25000" dirty="0" smtClean="0"/>
              <a:t>2</a:t>
            </a:r>
            <a:endParaRPr lang="ru-RU" sz="2800" baseline="-25000" dirty="0"/>
          </a:p>
        </p:txBody>
      </p:sp>
      <p:sp>
        <p:nvSpPr>
          <p:cNvPr id="71" name="TextBox 70"/>
          <p:cNvSpPr txBox="1"/>
          <p:nvPr/>
        </p:nvSpPr>
        <p:spPr>
          <a:xfrm>
            <a:off x="9406780" y="2203855"/>
            <a:ext cx="551754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 smtClean="0"/>
              <a:t>O</a:t>
            </a:r>
            <a:r>
              <a:rPr lang="en-US" sz="2800" baseline="-25000" dirty="0" smtClean="0"/>
              <a:t>2</a:t>
            </a:r>
            <a:endParaRPr lang="ru-RU" sz="2800" baseline="-25000" dirty="0"/>
          </a:p>
        </p:txBody>
      </p:sp>
      <p:sp>
        <p:nvSpPr>
          <p:cNvPr id="72" name="TextBox 71"/>
          <p:cNvSpPr txBox="1"/>
          <p:nvPr/>
        </p:nvSpPr>
        <p:spPr>
          <a:xfrm>
            <a:off x="1269876" y="3610162"/>
            <a:ext cx="551754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 smtClean="0"/>
              <a:t>O</a:t>
            </a:r>
            <a:r>
              <a:rPr lang="en-US" sz="2800" baseline="-25000" dirty="0" smtClean="0"/>
              <a:t>2</a:t>
            </a:r>
            <a:endParaRPr lang="ru-RU" sz="2800" baseline="-25000" dirty="0"/>
          </a:p>
        </p:txBody>
      </p:sp>
      <p:sp>
        <p:nvSpPr>
          <p:cNvPr id="73" name="TextBox 72"/>
          <p:cNvSpPr txBox="1"/>
          <p:nvPr/>
        </p:nvSpPr>
        <p:spPr>
          <a:xfrm>
            <a:off x="2798964" y="4365104"/>
            <a:ext cx="551754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 smtClean="0"/>
              <a:t>O</a:t>
            </a:r>
            <a:r>
              <a:rPr lang="en-US" sz="2800" baseline="-25000" dirty="0" smtClean="0"/>
              <a:t>2</a:t>
            </a:r>
            <a:endParaRPr lang="ru-RU" sz="2800" baseline="-25000" dirty="0"/>
          </a:p>
        </p:txBody>
      </p:sp>
      <p:sp>
        <p:nvSpPr>
          <p:cNvPr id="74" name="TextBox 73"/>
          <p:cNvSpPr txBox="1"/>
          <p:nvPr/>
        </p:nvSpPr>
        <p:spPr>
          <a:xfrm>
            <a:off x="1699004" y="2578910"/>
            <a:ext cx="551754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 smtClean="0"/>
              <a:t>O</a:t>
            </a:r>
            <a:r>
              <a:rPr lang="en-US" sz="2800" baseline="-25000" dirty="0" smtClean="0"/>
              <a:t>2</a:t>
            </a:r>
            <a:endParaRPr lang="ru-RU" sz="2800" baseline="-25000" dirty="0"/>
          </a:p>
        </p:txBody>
      </p:sp>
      <p:sp>
        <p:nvSpPr>
          <p:cNvPr id="75" name="TextBox 74"/>
          <p:cNvSpPr txBox="1"/>
          <p:nvPr/>
        </p:nvSpPr>
        <p:spPr>
          <a:xfrm>
            <a:off x="7570006" y="1934203"/>
            <a:ext cx="551754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 smtClean="0"/>
              <a:t>O</a:t>
            </a:r>
            <a:r>
              <a:rPr lang="en-US" sz="2800" baseline="-25000" dirty="0" smtClean="0"/>
              <a:t>2</a:t>
            </a:r>
            <a:endParaRPr lang="ru-RU" sz="2800" baseline="-25000" dirty="0"/>
          </a:p>
        </p:txBody>
      </p:sp>
      <p:sp>
        <p:nvSpPr>
          <p:cNvPr id="76" name="TextBox 75"/>
          <p:cNvSpPr txBox="1"/>
          <p:nvPr/>
        </p:nvSpPr>
        <p:spPr>
          <a:xfrm>
            <a:off x="8970402" y="4845235"/>
            <a:ext cx="551754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 smtClean="0"/>
              <a:t>O</a:t>
            </a:r>
            <a:r>
              <a:rPr lang="en-US" sz="2800" baseline="-25000" dirty="0" smtClean="0"/>
              <a:t>2</a:t>
            </a:r>
            <a:endParaRPr lang="ru-RU" sz="2800" baseline="-25000" dirty="0"/>
          </a:p>
        </p:txBody>
      </p:sp>
      <p:sp>
        <p:nvSpPr>
          <p:cNvPr id="77" name="TextBox 76"/>
          <p:cNvSpPr txBox="1"/>
          <p:nvPr/>
        </p:nvSpPr>
        <p:spPr>
          <a:xfrm>
            <a:off x="5155682" y="2681543"/>
            <a:ext cx="1319886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</a:pPr>
            <a:r>
              <a:rPr lang="en-US" sz="7200" strike="dblStrike" dirty="0">
                <a:solidFill>
                  <a:srgbClr val="7030A0"/>
                </a:solidFill>
              </a:rPr>
              <a:t>O</a:t>
            </a:r>
            <a:r>
              <a:rPr lang="en-US" sz="7200" baseline="-25000" dirty="0">
                <a:solidFill>
                  <a:srgbClr val="7030A0"/>
                </a:solidFill>
              </a:rPr>
              <a:t>2</a:t>
            </a:r>
            <a:endParaRPr lang="ru-RU" sz="7200" baseline="-25000" dirty="0">
              <a:solidFill>
                <a:srgbClr val="7030A0"/>
              </a:solidFill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5167269" y="3694864"/>
            <a:ext cx="1319886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</a:pPr>
            <a:r>
              <a:rPr lang="en-US" sz="7200" strike="dblStrike" dirty="0">
                <a:solidFill>
                  <a:srgbClr val="7030A0"/>
                </a:solidFill>
              </a:rPr>
              <a:t>O</a:t>
            </a:r>
            <a:r>
              <a:rPr lang="en-US" sz="7200" baseline="-25000" dirty="0">
                <a:solidFill>
                  <a:srgbClr val="7030A0"/>
                </a:solidFill>
              </a:rPr>
              <a:t>2</a:t>
            </a:r>
            <a:endParaRPr lang="ru-RU" sz="7200" baseline="-25000" dirty="0">
              <a:solidFill>
                <a:srgbClr val="7030A0"/>
              </a:solidFill>
            </a:endParaRPr>
          </a:p>
        </p:txBody>
      </p:sp>
      <p:sp>
        <p:nvSpPr>
          <p:cNvPr id="80" name="Explosion 2 79"/>
          <p:cNvSpPr/>
          <p:nvPr/>
        </p:nvSpPr>
        <p:spPr>
          <a:xfrm>
            <a:off x="5243325" y="2625652"/>
            <a:ext cx="914400" cy="914400"/>
          </a:xfrm>
          <a:prstGeom prst="irregularSeal2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9632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1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6" presetClass="exit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9672E-6 1.11111E-6 L -0.26166 -0.04722 " pathEditMode="relative" rAng="0" ptsTypes="AA">
                                      <p:cBhvr>
                                        <p:cTn id="48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89" y="-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"/>
                            </p:stCondLst>
                            <p:childTnLst>
                              <p:par>
                                <p:cTn id="5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"/>
                            </p:stCondLst>
                            <p:childTnLst>
                              <p:par>
                                <p:cTn id="56" presetID="42" presetClass="path" presetSubtype="0" ac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29018E-6 -3.7037E-7 L 0.34097 0.19398 " pathEditMode="relative" rAng="0" ptsTypes="AA">
                                      <p:cBhvr>
                                        <p:cTn id="57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49" y="9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"/>
                            </p:stCondLst>
                            <p:childTnLst>
                              <p:par>
                                <p:cTn id="5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00"/>
                            </p:stCondLst>
                            <p:childTnLst>
                              <p:par>
                                <p:cTn id="65" presetID="42" presetClass="path" presetSubtype="0" ac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1368E-6 0 L -0.32665 0.12917 " pathEditMode="relative" rAng="0" ptsTypes="AA">
                                      <p:cBhvr>
                                        <p:cTn id="66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32" y="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200"/>
                            </p:stCondLst>
                            <p:childTnLst>
                              <p:par>
                                <p:cTn id="6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200"/>
                            </p:stCondLst>
                            <p:childTnLst>
                              <p:par>
                                <p:cTn id="74" presetID="42" presetClass="path" presetSubtype="0" ac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29018E-6 -2.59259E-6 L 0.34097 -0.07592 " pathEditMode="relative" rAng="0" ptsTypes="AA">
                                      <p:cBhvr>
                                        <p:cTn id="75" dur="4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49" y="-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600"/>
                            </p:stCondLst>
                            <p:childTnLst>
                              <p:par>
                                <p:cTn id="7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6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600"/>
                            </p:stCondLst>
                            <p:childTnLst>
                              <p:par>
                                <p:cTn id="83" presetID="42" presetClass="path" presetSubtype="0" ac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60615E-7 2.22222E-6 L 0.21542 -0.18611 " pathEditMode="relative" rAng="0" ptsTypes="AA">
                                      <p:cBhvr>
                                        <p:cTn id="84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71" y="-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42" presetClass="path" presetSubtype="0" ac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5973E-6 -1.11111E-6 L 0.30281 0.07431 " pathEditMode="relative" rAng="0" ptsTypes="AA">
                                      <p:cBhvr>
                                        <p:cTn id="93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34" y="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400"/>
                            </p:stCondLst>
                            <p:childTnLst>
                              <p:par>
                                <p:cTn id="95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4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400"/>
                            </p:stCondLst>
                            <p:childTnLst>
                              <p:par>
                                <p:cTn id="101" presetID="42" presetClass="path" presetSubtype="0" ac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976E-6 1.85185E-6 L -0.17596 0.16852 " pathEditMode="relative" rAng="0" ptsTypes="AA">
                                      <p:cBhvr>
                                        <p:cTn id="102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04" y="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800"/>
                            </p:stCondLst>
                            <p:childTnLst>
                              <p:par>
                                <p:cTn id="10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8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800"/>
                            </p:stCondLst>
                            <p:childTnLst>
                              <p:par>
                                <p:cTn id="110" presetID="42" presetClass="path" presetSubtype="0" ac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7413E-7 4.81481E-6 L -0.29083 -0.25602 " pathEditMode="relative" rAng="0" ptsTypes="AA">
                                      <p:cBhvr>
                                        <p:cTn id="111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48" y="-1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200"/>
                            </p:stCondLst>
                            <p:childTnLst>
                              <p:par>
                                <p:cTn id="113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200"/>
                            </p:stCondLst>
                            <p:childTnLst>
                              <p:par>
                                <p:cTn id="1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200"/>
                            </p:stCondLst>
                            <p:childTnLst>
                              <p:par>
                                <p:cTn id="119" presetID="42" presetClass="path" presetSubtype="0" ac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9672E-6 -1.85185E-6 L -0.26166 -0.04722 " pathEditMode="relative" rAng="0" ptsTypes="AA">
                                      <p:cBhvr>
                                        <p:cTn id="120" dur="4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89" y="-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600"/>
                            </p:stCondLst>
                            <p:childTnLst>
                              <p:par>
                                <p:cTn id="12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600"/>
                            </p:stCondLst>
                            <p:childTnLst>
                              <p:par>
                                <p:cTn id="1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600"/>
                            </p:stCondLst>
                            <p:childTnLst>
                              <p:par>
                                <p:cTn id="128" presetID="42" presetClass="path" presetSubtype="0" ac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3412E-6 4.44444E-6 L 0.34097 0.19398 " pathEditMode="relative" rAng="0" ptsTypes="AA">
                                      <p:cBhvr>
                                        <p:cTn id="129" dur="4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49" y="9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000"/>
                            </p:stCondLst>
                            <p:childTnLst>
                              <p:par>
                                <p:cTn id="13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000"/>
                            </p:stCondLst>
                            <p:childTnLst>
                              <p:par>
                                <p:cTn id="1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000"/>
                            </p:stCondLst>
                            <p:childTnLst>
                              <p:par>
                                <p:cTn id="137" presetID="42" presetClass="path" presetSubtype="0" ac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1368E-6 -2.96296E-6 L -0.32665 0.12917 " pathEditMode="relative" rAng="0" ptsTypes="AA">
                                      <p:cBhvr>
                                        <p:cTn id="138" dur="4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32" y="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400"/>
                            </p:stCondLst>
                            <p:childTnLst>
                              <p:par>
                                <p:cTn id="14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400"/>
                            </p:stCondLst>
                            <p:childTnLst>
                              <p:par>
                                <p:cTn id="1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400"/>
                            </p:stCondLst>
                            <p:childTnLst>
                              <p:par>
                                <p:cTn id="146" presetID="42" presetClass="path" presetSubtype="0" ac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29018E-6 4.44444E-6 L 0.34097 -0.07593 " pathEditMode="relative" rAng="0" ptsTypes="AA">
                                      <p:cBhvr>
                                        <p:cTn id="147" dur="4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49" y="-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800"/>
                            </p:stCondLst>
                            <p:childTnLst>
                              <p:par>
                                <p:cTn id="14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800"/>
                            </p:stCondLst>
                            <p:childTnLst>
                              <p:par>
                                <p:cTn id="1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800"/>
                            </p:stCondLst>
                            <p:childTnLst>
                              <p:par>
                                <p:cTn id="155" presetID="42" presetClass="path" presetSubtype="0" ac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60615E-7 -7.40741E-7 L 0.21542 -0.18611 " pathEditMode="relative" rAng="0" ptsTypes="AA">
                                      <p:cBhvr>
                                        <p:cTn id="156" dur="4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71" y="-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200"/>
                            </p:stCondLst>
                            <p:childTnLst>
                              <p:par>
                                <p:cTn id="15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200"/>
                            </p:stCondLst>
                            <p:childTnLst>
                              <p:par>
                                <p:cTn id="1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200"/>
                            </p:stCondLst>
                            <p:childTnLst>
                              <p:par>
                                <p:cTn id="164" presetID="42" presetClass="path" presetSubtype="0" ac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5973E-6 -4.07407E-6 L 0.30281 0.07431 " pathEditMode="relative" rAng="0" ptsTypes="AA">
                                      <p:cBhvr>
                                        <p:cTn id="165" dur="4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34" y="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600"/>
                            </p:stCondLst>
                            <p:childTnLst>
                              <p:par>
                                <p:cTn id="16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600"/>
                            </p:stCondLst>
                            <p:childTnLst>
                              <p:par>
                                <p:cTn id="1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600"/>
                            </p:stCondLst>
                            <p:childTnLst>
                              <p:par>
                                <p:cTn id="173" presetID="42" presetClass="path" presetSubtype="0" ac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976E-6 -2.59259E-6 L -0.17596 0.16852 " pathEditMode="relative" rAng="0" ptsTypes="AA">
                                      <p:cBhvr>
                                        <p:cTn id="174" dur="4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04" y="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6000"/>
                            </p:stCondLst>
                            <p:childTnLst>
                              <p:par>
                                <p:cTn id="17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6000"/>
                            </p:stCondLst>
                            <p:childTnLst>
                              <p:par>
                                <p:cTn id="1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000"/>
                            </p:stCondLst>
                            <p:childTnLst>
                              <p:par>
                                <p:cTn id="182" presetID="42" presetClass="path" presetSubtype="0" ac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7413E-7 1.85185E-6 L -0.29083 -0.25602 " pathEditMode="relative" rAng="0" ptsTypes="AA">
                                      <p:cBhvr>
                                        <p:cTn id="183" dur="4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48" y="-1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6400"/>
                            </p:stCondLst>
                            <p:childTnLst>
                              <p:par>
                                <p:cTn id="185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6400"/>
                            </p:stCondLst>
                            <p:childTnLst>
                              <p:par>
                                <p:cTn id="1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6400"/>
                            </p:stCondLst>
                            <p:childTnLst>
                              <p:par>
                                <p:cTn id="191" presetID="42" presetClass="path" presetSubtype="0" ac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90753E-6 1.11111E-6 L -0.26165 -0.04722 " pathEditMode="relative" rAng="0" ptsTypes="AA">
                                      <p:cBhvr>
                                        <p:cTn id="192" dur="4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89" y="-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6800"/>
                            </p:stCondLst>
                            <p:childTnLst>
                              <p:par>
                                <p:cTn id="19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6800"/>
                            </p:stCondLst>
                            <p:childTnLst>
                              <p:par>
                                <p:cTn id="1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6800"/>
                            </p:stCondLst>
                            <p:childTnLst>
                              <p:par>
                                <p:cTn id="200" presetID="42" presetClass="path" presetSubtype="0" ac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2988E-6 -2.59259E-6 L 0.34097 0.19398 " pathEditMode="relative" rAng="0" ptsTypes="AA">
                                      <p:cBhvr>
                                        <p:cTn id="201" dur="4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49" y="9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7200"/>
                            </p:stCondLst>
                            <p:childTnLst>
                              <p:par>
                                <p:cTn id="203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7200"/>
                            </p:stCondLst>
                            <p:childTnLst>
                              <p:par>
                                <p:cTn id="2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7200"/>
                            </p:stCondLst>
                            <p:childTnLst>
                              <p:par>
                                <p:cTn id="209" presetID="42" presetClass="path" presetSubtype="0" ac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20943E-6 0 L -0.32665 0.12917 " pathEditMode="relative" rAng="0" ptsTypes="AA">
                                      <p:cBhvr>
                                        <p:cTn id="210" dur="4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32" y="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7600"/>
                            </p:stCondLst>
                            <p:childTnLst>
                              <p:par>
                                <p:cTn id="21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7600"/>
                            </p:stCondLst>
                            <p:childTnLst>
                              <p:par>
                                <p:cTn id="2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7600"/>
                            </p:stCondLst>
                            <p:childTnLst>
                              <p:par>
                                <p:cTn id="218" presetID="42" presetClass="path" presetSubtype="0" ac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1407E-6 -2.59259E-6 L 0.34098 -0.07592 " pathEditMode="relative" rAng="0" ptsTypes="AA">
                                      <p:cBhvr>
                                        <p:cTn id="219" dur="4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49" y="-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2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8000"/>
                            </p:stCondLst>
                            <p:childTnLst>
                              <p:par>
                                <p:cTn id="227" presetID="42" presetClass="path" presetSubtype="0" ac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9862E-6 2.22222E-6 L 0.21542 -0.18611 " pathEditMode="relative" rAng="0" ptsTypes="AA">
                                      <p:cBhvr>
                                        <p:cTn id="228" dur="4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71" y="-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8400"/>
                            </p:stCondLst>
                            <p:childTnLst>
                              <p:par>
                                <p:cTn id="23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8400"/>
                            </p:stCondLst>
                            <p:childTnLst>
                              <p:par>
                                <p:cTn id="2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8400"/>
                            </p:stCondLst>
                            <p:childTnLst>
                              <p:par>
                                <p:cTn id="236" presetID="42" presetClass="path" presetSubtype="0" ac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6025E-7 -1.11111E-6 L 0.30281 0.07431 " pathEditMode="relative" rAng="0" ptsTypes="AA">
                                      <p:cBhvr>
                                        <p:cTn id="237" dur="4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34" y="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8800"/>
                            </p:stCondLst>
                            <p:childTnLst>
                              <p:par>
                                <p:cTn id="23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8800"/>
                            </p:stCondLst>
                            <p:childTnLst>
                              <p:par>
                                <p:cTn id="2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8800"/>
                            </p:stCondLst>
                            <p:childTnLst>
                              <p:par>
                                <p:cTn id="245" presetID="42" presetClass="path" presetSubtype="0" ac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9336E-6 1.85185E-6 L -0.17596 0.16852 " pathEditMode="relative" rAng="0" ptsTypes="AA">
                                      <p:cBhvr>
                                        <p:cTn id="246" dur="4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04" y="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9200"/>
                            </p:stCondLst>
                            <p:childTnLst>
                              <p:par>
                                <p:cTn id="24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9200"/>
                            </p:stCondLst>
                            <p:childTnLst>
                              <p:par>
                                <p:cTn id="2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9200"/>
                            </p:stCondLst>
                            <p:childTnLst>
                              <p:par>
                                <p:cTn id="254" presetID="42" presetClass="path" presetSubtype="0" ac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28341E-7 4.81481E-6 L -0.29083 -0.25602 " pathEditMode="relative" rAng="0" ptsTypes="AA">
                                      <p:cBhvr>
                                        <p:cTn id="255" dur="4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48" y="-1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9600"/>
                            </p:stCondLst>
                            <p:childTnLst>
                              <p:par>
                                <p:cTn id="25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9600"/>
                            </p:stCondLst>
                            <p:childTnLst>
                              <p:par>
                                <p:cTn id="2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9600"/>
                            </p:stCondLst>
                            <p:childTnLst>
                              <p:par>
                                <p:cTn id="263" presetID="42" presetClass="path" presetSubtype="0" ac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90753E-6 -1.85185E-6 L -0.26165 -0.04722 " pathEditMode="relative" rAng="0" ptsTypes="AA">
                                      <p:cBhvr>
                                        <p:cTn id="264" dur="4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89" y="-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0000"/>
                            </p:stCondLst>
                            <p:childTnLst>
                              <p:par>
                                <p:cTn id="26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10000"/>
                            </p:stCondLst>
                            <p:childTnLst>
                              <p:par>
                                <p:cTn id="2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0000"/>
                            </p:stCondLst>
                            <p:childTnLst>
                              <p:par>
                                <p:cTn id="272" presetID="42" presetClass="path" presetSubtype="0" ac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2988E-6 4.44444E-6 L 0.34097 0.19398 " pathEditMode="relative" rAng="0" ptsTypes="AA">
                                      <p:cBhvr>
                                        <p:cTn id="273" dur="4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49" y="9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0400"/>
                            </p:stCondLst>
                            <p:childTnLst>
                              <p:par>
                                <p:cTn id="275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0400"/>
                            </p:stCondLst>
                            <p:childTnLst>
                              <p:par>
                                <p:cTn id="2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10400"/>
                            </p:stCondLst>
                            <p:childTnLst>
                              <p:par>
                                <p:cTn id="281" presetID="42" presetClass="path" presetSubtype="0" ac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20943E-6 -2.96296E-6 L -0.32665 0.12917 " pathEditMode="relative" rAng="0" ptsTypes="AA">
                                      <p:cBhvr>
                                        <p:cTn id="282" dur="4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32" y="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0800"/>
                            </p:stCondLst>
                            <p:childTnLst>
                              <p:par>
                                <p:cTn id="28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10800"/>
                            </p:stCondLst>
                            <p:childTnLst>
                              <p:par>
                                <p:cTn id="2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0800"/>
                            </p:stCondLst>
                            <p:childTnLst>
                              <p:par>
                                <p:cTn id="290" presetID="42" presetClass="path" presetSubtype="0" ac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1407E-6 4.44444E-6 L 0.34098 -0.07593 " pathEditMode="relative" rAng="0" ptsTypes="AA">
                                      <p:cBhvr>
                                        <p:cTn id="291" dur="4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49" y="-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11200"/>
                            </p:stCondLst>
                            <p:childTnLst>
                              <p:par>
                                <p:cTn id="293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1200"/>
                            </p:stCondLst>
                            <p:childTnLst>
                              <p:par>
                                <p:cTn id="2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11200"/>
                            </p:stCondLst>
                            <p:childTnLst>
                              <p:par>
                                <p:cTn id="299" presetID="42" presetClass="path" presetSubtype="0" ac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9862E-6 -7.40741E-7 L 0.21542 -0.18611 " pathEditMode="relative" rAng="0" ptsTypes="AA">
                                      <p:cBhvr>
                                        <p:cTn id="300" dur="4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71" y="-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1600"/>
                            </p:stCondLst>
                            <p:childTnLst>
                              <p:par>
                                <p:cTn id="30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11600"/>
                            </p:stCondLst>
                            <p:childTnLst>
                              <p:par>
                                <p:cTn id="3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1600"/>
                            </p:stCondLst>
                            <p:childTnLst>
                              <p:par>
                                <p:cTn id="308" presetID="42" presetClass="path" presetSubtype="0" ac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6025E-7 -2.59259E-6 L 0.30281 0.07431 " pathEditMode="relative" rAng="0" ptsTypes="AA">
                                      <p:cBhvr>
                                        <p:cTn id="309" dur="4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34" y="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12000"/>
                            </p:stCondLst>
                            <p:childTnLst>
                              <p:par>
                                <p:cTn id="31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3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17" presetID="42" presetClass="path" presetSubtype="0" ac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9336E-6 -1.11111E-6 L -0.17596 0.16852 " pathEditMode="relative" rAng="0" ptsTypes="AA">
                                      <p:cBhvr>
                                        <p:cTn id="318" dur="4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04" y="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2400"/>
                            </p:stCondLst>
                            <p:childTnLst>
                              <p:par>
                                <p:cTn id="32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12400"/>
                            </p:stCondLst>
                            <p:childTnLst>
                              <p:par>
                                <p:cTn id="3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12400"/>
                            </p:stCondLst>
                            <p:childTnLst>
                              <p:par>
                                <p:cTn id="326" presetID="42" presetClass="path" presetSubtype="0" ac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28341E-7 1.85185E-6 L -0.29083 -0.25602 " pathEditMode="relative" rAng="0" ptsTypes="AA">
                                      <p:cBhvr>
                                        <p:cTn id="327" dur="4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48" y="-1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12800"/>
                            </p:stCondLst>
                            <p:childTnLst>
                              <p:par>
                                <p:cTn id="32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12800"/>
                            </p:stCondLst>
                            <p:childTnLst>
                              <p:par>
                                <p:cTn id="3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12800"/>
                            </p:stCondLst>
                            <p:childTnLst>
                              <p:par>
                                <p:cTn id="335" presetID="42" presetClass="path" presetSubtype="0" ac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9672E-6 1.11111E-6 L -0.26166 -0.04722 " pathEditMode="relative" rAng="0" ptsTypes="AA">
                                      <p:cBhvr>
                                        <p:cTn id="336" dur="4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89" y="-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13200"/>
                            </p:stCondLst>
                            <p:childTnLst>
                              <p:par>
                                <p:cTn id="33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3200"/>
                            </p:stCondLst>
                            <p:childTnLst>
                              <p:par>
                                <p:cTn id="3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13200"/>
                            </p:stCondLst>
                            <p:childTnLst>
                              <p:par>
                                <p:cTn id="344" presetID="42" presetClass="path" presetSubtype="0" ac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3412E-6 -2.59259E-6 L 0.34097 0.19398 " pathEditMode="relative" rAng="0" ptsTypes="AA">
                                      <p:cBhvr>
                                        <p:cTn id="345" dur="4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49" y="9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13600"/>
                            </p:stCondLst>
                            <p:childTnLst>
                              <p:par>
                                <p:cTn id="34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3600"/>
                            </p:stCondLst>
                            <p:childTnLst>
                              <p:par>
                                <p:cTn id="3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3600"/>
                            </p:stCondLst>
                            <p:childTnLst>
                              <p:par>
                                <p:cTn id="353" presetID="42" presetClass="path" presetSubtype="0" ac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1368E-6 0 L -0.32665 0.12917 " pathEditMode="relative" rAng="0" ptsTypes="AA">
                                      <p:cBhvr>
                                        <p:cTn id="354" dur="4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32" y="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4000"/>
                            </p:stCondLst>
                            <p:childTnLst>
                              <p:par>
                                <p:cTn id="35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4000"/>
                            </p:stCondLst>
                            <p:childTnLst>
                              <p:par>
                                <p:cTn id="3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4000"/>
                            </p:stCondLst>
                            <p:childTnLst>
                              <p:par>
                                <p:cTn id="362" presetID="42" presetClass="path" presetSubtype="0" ac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29018E-6 -2.59259E-6 L 0.34097 -0.07592 " pathEditMode="relative" rAng="0" ptsTypes="AA">
                                      <p:cBhvr>
                                        <p:cTn id="363" dur="4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49" y="-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4400"/>
                            </p:stCondLst>
                            <p:childTnLst>
                              <p:par>
                                <p:cTn id="365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14400"/>
                            </p:stCondLst>
                            <p:childTnLst>
                              <p:par>
                                <p:cTn id="3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14400"/>
                            </p:stCondLst>
                            <p:childTnLst>
                              <p:par>
                                <p:cTn id="371" presetID="42" presetClass="path" presetSubtype="0" ac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60615E-7 2.22222E-6 L 0.21542 -0.18611 " pathEditMode="relative" rAng="0" ptsTypes="AA">
                                      <p:cBhvr>
                                        <p:cTn id="372" dur="4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71" y="-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14800"/>
                            </p:stCondLst>
                            <p:childTnLst>
                              <p:par>
                                <p:cTn id="37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14800"/>
                            </p:stCondLst>
                            <p:childTnLst>
                              <p:par>
                                <p:cTn id="3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14800"/>
                            </p:stCondLst>
                            <p:childTnLst>
                              <p:par>
                                <p:cTn id="380" presetID="42" presetClass="path" presetSubtype="0" ac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5973E-6 -1.11111E-6 L 0.30281 0.07431 " pathEditMode="relative" rAng="0" ptsTypes="AA">
                                      <p:cBhvr>
                                        <p:cTn id="381" dur="4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34" y="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15200"/>
                            </p:stCondLst>
                            <p:childTnLst>
                              <p:par>
                                <p:cTn id="383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15200"/>
                            </p:stCondLst>
                            <p:childTnLst>
                              <p:par>
                                <p:cTn id="3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15200"/>
                            </p:stCondLst>
                            <p:childTnLst>
                              <p:par>
                                <p:cTn id="389" presetID="42" presetClass="path" presetSubtype="0" ac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976E-6 1.85185E-6 L -0.17596 0.16852 " pathEditMode="relative" rAng="0" ptsTypes="AA">
                                      <p:cBhvr>
                                        <p:cTn id="390" dur="4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04" y="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15600"/>
                            </p:stCondLst>
                            <p:childTnLst>
                              <p:par>
                                <p:cTn id="39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15600"/>
                            </p:stCondLst>
                            <p:childTnLst>
                              <p:par>
                                <p:cTn id="3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15600"/>
                            </p:stCondLst>
                            <p:childTnLst>
                              <p:par>
                                <p:cTn id="398" presetID="42" presetClass="path" presetSubtype="0" ac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7413E-7 4.81481E-6 L -0.29083 -0.25602 " pathEditMode="relative" rAng="0" ptsTypes="AA">
                                      <p:cBhvr>
                                        <p:cTn id="399" dur="4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48" y="-1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16000"/>
                            </p:stCondLst>
                            <p:childTnLst>
                              <p:par>
                                <p:cTn id="40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16000"/>
                            </p:stCondLst>
                            <p:childTnLst>
                              <p:par>
                                <p:cTn id="40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6" fill="hold">
                      <p:stCondLst>
                        <p:cond delay="indefinite"/>
                      </p:stCondLst>
                      <p:childTnLst>
                        <p:par>
                          <p:cTn id="407" fill="hold">
                            <p:stCondLst>
                              <p:cond delay="0"/>
                            </p:stCondLst>
                            <p:childTnLst>
                              <p:par>
                                <p:cTn id="40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0" fill="hold">
                      <p:stCondLst>
                        <p:cond delay="indefinite"/>
                      </p:stCondLst>
                      <p:childTnLst>
                        <p:par>
                          <p:cTn id="411" fill="hold">
                            <p:stCondLst>
                              <p:cond delay="0"/>
                            </p:stCondLst>
                            <p:childTnLst>
                              <p:par>
                                <p:cTn id="412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1000"/>
                            </p:stCondLst>
                            <p:childTnLst>
                              <p:par>
                                <p:cTn id="418" presetID="16" presetClass="exit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2000"/>
                            </p:stCondLst>
                            <p:childTnLst>
                              <p:par>
                                <p:cTn id="42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3000"/>
                            </p:stCondLst>
                            <p:childTnLst>
                              <p:par>
                                <p:cTn id="4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4" fill="hold">
                            <p:stCondLst>
                              <p:cond delay="3000"/>
                            </p:stCondLst>
                            <p:childTnLst>
                              <p:par>
                                <p:cTn id="4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7" fill="hold">
                      <p:stCondLst>
                        <p:cond delay="indefinite"/>
                      </p:stCondLst>
                      <p:childTnLst>
                        <p:par>
                          <p:cTn id="438" fill="hold">
                            <p:stCondLst>
                              <p:cond delay="0"/>
                            </p:stCondLst>
                            <p:childTnLst>
                              <p:par>
                                <p:cTn id="4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3" fill="hold">
                      <p:stCondLst>
                        <p:cond delay="indefinite"/>
                      </p:stCondLst>
                      <p:childTnLst>
                        <p:par>
                          <p:cTn id="444" fill="hold">
                            <p:stCondLst>
                              <p:cond delay="0"/>
                            </p:stCondLst>
                            <p:childTnLst>
                              <p:par>
                                <p:cTn id="445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0" fill="hold">
                            <p:stCondLst>
                              <p:cond delay="1000"/>
                            </p:stCondLst>
                            <p:childTnLst>
                              <p:par>
                                <p:cTn id="451" presetID="16" presetClass="exit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" grpId="1"/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10" grpId="0" animBg="1"/>
      <p:bldP spid="10" grpId="1" animBg="1"/>
      <p:bldP spid="10" grpId="2" animBg="1"/>
      <p:bldP spid="12" grpId="0" animBg="1"/>
      <p:bldP spid="12" grpId="1" animBg="1"/>
      <p:bldP spid="13" grpId="0"/>
      <p:bldP spid="13" grpId="1"/>
      <p:bldP spid="13" grpId="2"/>
      <p:bldP spid="14" grpId="0"/>
      <p:bldP spid="14" grpId="1"/>
      <p:bldP spid="14" grpId="2"/>
      <p:bldP spid="15" grpId="0"/>
      <p:bldP spid="15" grpId="1"/>
      <p:bldP spid="15" grpId="2"/>
      <p:bldP spid="16" grpId="0"/>
      <p:bldP spid="16" grpId="1"/>
      <p:bldP spid="16" grpId="2"/>
      <p:bldP spid="17" grpId="0"/>
      <p:bldP spid="17" grpId="1"/>
      <p:bldP spid="17" grpId="2"/>
      <p:bldP spid="18" grpId="0"/>
      <p:bldP spid="18" grpId="1"/>
      <p:bldP spid="18" grpId="2"/>
      <p:bldP spid="19" grpId="0"/>
      <p:bldP spid="19" grpId="1"/>
      <p:bldP spid="19" grpId="2"/>
      <p:bldP spid="20" grpId="0"/>
      <p:bldP spid="20" grpId="1"/>
      <p:bldP spid="20" grpId="2"/>
      <p:bldP spid="45" grpId="0"/>
      <p:bldP spid="45" grpId="1"/>
      <p:bldP spid="45" grpId="2"/>
      <p:bldP spid="46" grpId="0"/>
      <p:bldP spid="46" grpId="1"/>
      <p:bldP spid="46" grpId="2"/>
      <p:bldP spid="47" grpId="0"/>
      <p:bldP spid="47" grpId="1"/>
      <p:bldP spid="47" grpId="2"/>
      <p:bldP spid="48" grpId="0"/>
      <p:bldP spid="48" grpId="1"/>
      <p:bldP spid="48" grpId="2"/>
      <p:bldP spid="49" grpId="0"/>
      <p:bldP spid="49" grpId="1"/>
      <p:bldP spid="49" grpId="2"/>
      <p:bldP spid="50" grpId="0"/>
      <p:bldP spid="50" grpId="1"/>
      <p:bldP spid="50" grpId="2"/>
      <p:bldP spid="51" grpId="0"/>
      <p:bldP spid="51" grpId="1"/>
      <p:bldP spid="51" grpId="2"/>
      <p:bldP spid="52" grpId="0"/>
      <p:bldP spid="52" grpId="1"/>
      <p:bldP spid="52" grpId="2"/>
      <p:bldP spid="53" grpId="0"/>
      <p:bldP spid="53" grpId="1"/>
      <p:bldP spid="53" grpId="2"/>
      <p:bldP spid="54" grpId="0"/>
      <p:bldP spid="54" grpId="1"/>
      <p:bldP spid="54" grpId="2"/>
      <p:bldP spid="55" grpId="0"/>
      <p:bldP spid="55" grpId="1"/>
      <p:bldP spid="55" grpId="2"/>
      <p:bldP spid="56" grpId="0"/>
      <p:bldP spid="56" grpId="1"/>
      <p:bldP spid="56" grpId="2"/>
      <p:bldP spid="57" grpId="0"/>
      <p:bldP spid="57" grpId="1"/>
      <p:bldP spid="57" grpId="2"/>
      <p:bldP spid="58" grpId="0"/>
      <p:bldP spid="58" grpId="1"/>
      <p:bldP spid="58" grpId="2"/>
      <p:bldP spid="59" grpId="0"/>
      <p:bldP spid="59" grpId="1"/>
      <p:bldP spid="59" grpId="2"/>
      <p:bldP spid="60" grpId="0"/>
      <p:bldP spid="60" grpId="1"/>
      <p:bldP spid="60" grpId="2"/>
      <p:bldP spid="61" grpId="0"/>
      <p:bldP spid="61" grpId="1"/>
      <p:bldP spid="61" grpId="2"/>
      <p:bldP spid="62" grpId="0"/>
      <p:bldP spid="62" grpId="1"/>
      <p:bldP spid="62" grpId="2"/>
      <p:bldP spid="63" grpId="0"/>
      <p:bldP spid="63" grpId="1"/>
      <p:bldP spid="63" grpId="2"/>
      <p:bldP spid="64" grpId="0"/>
      <p:bldP spid="64" grpId="1"/>
      <p:bldP spid="64" grpId="2"/>
      <p:bldP spid="65" grpId="0"/>
      <p:bldP spid="65" grpId="1"/>
      <p:bldP spid="65" grpId="2"/>
      <p:bldP spid="66" grpId="0"/>
      <p:bldP spid="66" grpId="1"/>
      <p:bldP spid="66" grpId="2"/>
      <p:bldP spid="67" grpId="0"/>
      <p:bldP spid="67" grpId="1"/>
      <p:bldP spid="67" grpId="2"/>
      <p:bldP spid="68" grpId="0"/>
      <p:bldP spid="68" grpId="1"/>
      <p:bldP spid="68" grpId="2"/>
      <p:bldP spid="69" grpId="0"/>
      <p:bldP spid="69" grpId="1"/>
      <p:bldP spid="69" grpId="2"/>
      <p:bldP spid="70" grpId="0"/>
      <p:bldP spid="70" grpId="1"/>
      <p:bldP spid="70" grpId="2"/>
      <p:bldP spid="71" grpId="0"/>
      <p:bldP spid="71" grpId="1"/>
      <p:bldP spid="71" grpId="2"/>
      <p:bldP spid="72" grpId="0"/>
      <p:bldP spid="72" grpId="1"/>
      <p:bldP spid="72" grpId="2"/>
      <p:bldP spid="73" grpId="0"/>
      <p:bldP spid="73" grpId="1"/>
      <p:bldP spid="73" grpId="2"/>
      <p:bldP spid="74" grpId="0"/>
      <p:bldP spid="74" grpId="1"/>
      <p:bldP spid="74" grpId="2"/>
      <p:bldP spid="75" grpId="0"/>
      <p:bldP spid="75" grpId="1"/>
      <p:bldP spid="75" grpId="2"/>
      <p:bldP spid="76" grpId="0"/>
      <p:bldP spid="76" grpId="1"/>
      <p:bldP spid="76" grpId="2"/>
      <p:bldP spid="77" grpId="0" build="allAtOnce"/>
      <p:bldP spid="80" grpId="0" animBg="1"/>
      <p:bldP spid="8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Фотографии огня</a:t>
            </a:r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Explosion 2 3"/>
          <p:cNvSpPr/>
          <p:nvPr/>
        </p:nvSpPr>
        <p:spPr>
          <a:xfrm>
            <a:off x="1989956" y="-387424"/>
            <a:ext cx="8568952" cy="7560840"/>
          </a:xfrm>
          <a:prstGeom prst="irregularSeal2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Undercov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89613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168959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44" y="0"/>
            <a:ext cx="10287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746348" y="-407712"/>
            <a:ext cx="1728192" cy="72728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Rectangle 3"/>
          <p:cNvSpPr/>
          <p:nvPr/>
        </p:nvSpPr>
        <p:spPr>
          <a:xfrm>
            <a:off x="11268844" y="-207404"/>
            <a:ext cx="1728192" cy="72728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0720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5000">
        <p14:vortex dir="r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12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170284" y="-243408"/>
            <a:ext cx="1728192" cy="72728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Rectangle 3"/>
          <p:cNvSpPr/>
          <p:nvPr/>
        </p:nvSpPr>
        <p:spPr>
          <a:xfrm>
            <a:off x="10666412" y="-414808"/>
            <a:ext cx="1728192" cy="72728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5304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10000">
        <p14:vortex dir="r"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12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170284" y="-243408"/>
            <a:ext cx="1728192" cy="72728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Rectangle 3"/>
          <p:cNvSpPr/>
          <p:nvPr/>
        </p:nvSpPr>
        <p:spPr>
          <a:xfrm>
            <a:off x="10666412" y="-228836"/>
            <a:ext cx="1728192" cy="72728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3774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10000">
        <p14:vortex dir="r"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d Radial 16x9">
  <a:themeElements>
    <a:clrScheme name="RedRadial_16x9">
      <a:dk1>
        <a:sysClr val="windowText" lastClr="000000"/>
      </a:dk1>
      <a:lt1>
        <a:sysClr val="window" lastClr="FFFFFF"/>
      </a:lt1>
      <a:dk2>
        <a:srgbClr val="960000"/>
      </a:dk2>
      <a:lt2>
        <a:srgbClr val="BCB49E"/>
      </a:lt2>
      <a:accent1>
        <a:srgbClr val="DDA859"/>
      </a:accent1>
      <a:accent2>
        <a:srgbClr val="968A68"/>
      </a:accent2>
      <a:accent3>
        <a:srgbClr val="D3432B"/>
      </a:accent3>
      <a:accent4>
        <a:srgbClr val="BD9B47"/>
      </a:accent4>
      <a:accent5>
        <a:srgbClr val="618F91"/>
      </a:accent5>
      <a:accent6>
        <a:srgbClr val="DD7323"/>
      </a:accent6>
      <a:hlink>
        <a:srgbClr val="DDA859"/>
      </a:hlink>
      <a:folHlink>
        <a:srgbClr val="968A68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Extreme Shadow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w="25400" h="1905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</a:schemeClr>
            </a:gs>
            <a:gs pos="65000">
              <a:schemeClr val="phClr">
                <a:tint val="100000"/>
                <a:shade val="40000"/>
                <a:satMod val="100000"/>
              </a:schemeClr>
            </a:gs>
            <a:gs pos="100000">
              <a:schemeClr val="phClr">
                <a:shade val="5000"/>
                <a:satMod val="100000"/>
              </a:schemeClr>
            </a:gs>
          </a:gsLst>
          <a:path path="circle">
            <a:fillToRect l="25000" t="25000" r="25000" b="25000"/>
          </a:path>
        </a:gradFill>
        <a:gradFill flip="none" rotWithShape="1">
          <a:gsLst>
            <a:gs pos="17000">
              <a:schemeClr val="phClr"/>
            </a:gs>
            <a:gs pos="71000">
              <a:schemeClr val="phClr">
                <a:tint val="100000"/>
                <a:shade val="40000"/>
                <a:satMod val="100000"/>
              </a:schemeClr>
            </a:gs>
            <a:gs pos="100000">
              <a:schemeClr val="phClr">
                <a:shade val="5000"/>
                <a:satMod val="10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>
    <a:spDef>
      <a:spPr>
        <a:ln>
          <a:miter lim="800000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 sz="280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RedRadial_16x9">
      <a:dk1>
        <a:sysClr val="windowText" lastClr="000000"/>
      </a:dk1>
      <a:lt1>
        <a:sysClr val="window" lastClr="FFFFFF"/>
      </a:lt1>
      <a:dk2>
        <a:srgbClr val="960000"/>
      </a:dk2>
      <a:lt2>
        <a:srgbClr val="BCB49E"/>
      </a:lt2>
      <a:accent1>
        <a:srgbClr val="DDA859"/>
      </a:accent1>
      <a:accent2>
        <a:srgbClr val="968A68"/>
      </a:accent2>
      <a:accent3>
        <a:srgbClr val="D3432B"/>
      </a:accent3>
      <a:accent4>
        <a:srgbClr val="BD9B47"/>
      </a:accent4>
      <a:accent5>
        <a:srgbClr val="618F91"/>
      </a:accent5>
      <a:accent6>
        <a:srgbClr val="DD7323"/>
      </a:accent6>
      <a:hlink>
        <a:srgbClr val="DDA859"/>
      </a:hlink>
      <a:folHlink>
        <a:srgbClr val="968A68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Extreme Shadow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w="25400" h="1905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</a:schemeClr>
            </a:gs>
            <a:gs pos="65000">
              <a:schemeClr val="phClr">
                <a:tint val="100000"/>
                <a:shade val="40000"/>
                <a:satMod val="100000"/>
              </a:schemeClr>
            </a:gs>
            <a:gs pos="100000">
              <a:schemeClr val="phClr">
                <a:shade val="5000"/>
                <a:satMod val="100000"/>
              </a:schemeClr>
            </a:gs>
          </a:gsLst>
          <a:path path="circle">
            <a:fillToRect l="25000" t="25000" r="25000" b="25000"/>
          </a:path>
        </a:gradFill>
        <a:gradFill flip="none" rotWithShape="1">
          <a:gsLst>
            <a:gs pos="17000">
              <a:schemeClr val="phClr"/>
            </a:gs>
            <a:gs pos="71000">
              <a:schemeClr val="phClr">
                <a:tint val="100000"/>
                <a:shade val="40000"/>
                <a:satMod val="100000"/>
              </a:schemeClr>
            </a:gs>
            <a:gs pos="100000">
              <a:schemeClr val="phClr">
                <a:shade val="5000"/>
                <a:satMod val="10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RedRadial_16x9">
      <a:dk1>
        <a:sysClr val="windowText" lastClr="000000"/>
      </a:dk1>
      <a:lt1>
        <a:sysClr val="window" lastClr="FFFFFF"/>
      </a:lt1>
      <a:dk2>
        <a:srgbClr val="960000"/>
      </a:dk2>
      <a:lt2>
        <a:srgbClr val="BCB49E"/>
      </a:lt2>
      <a:accent1>
        <a:srgbClr val="DDA859"/>
      </a:accent1>
      <a:accent2>
        <a:srgbClr val="968A68"/>
      </a:accent2>
      <a:accent3>
        <a:srgbClr val="D3432B"/>
      </a:accent3>
      <a:accent4>
        <a:srgbClr val="BD9B47"/>
      </a:accent4>
      <a:accent5>
        <a:srgbClr val="618F91"/>
      </a:accent5>
      <a:accent6>
        <a:srgbClr val="DD7323"/>
      </a:accent6>
      <a:hlink>
        <a:srgbClr val="DDA859"/>
      </a:hlink>
      <a:folHlink>
        <a:srgbClr val="968A68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Extreme Shadow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w="25400" h="1905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</a:schemeClr>
            </a:gs>
            <a:gs pos="65000">
              <a:schemeClr val="phClr">
                <a:tint val="100000"/>
                <a:shade val="40000"/>
                <a:satMod val="100000"/>
              </a:schemeClr>
            </a:gs>
            <a:gs pos="100000">
              <a:schemeClr val="phClr">
                <a:shade val="5000"/>
                <a:satMod val="100000"/>
              </a:schemeClr>
            </a:gs>
          </a:gsLst>
          <a:path path="circle">
            <a:fillToRect l="25000" t="25000" r="25000" b="25000"/>
          </a:path>
        </a:gradFill>
        <a:gradFill flip="none" rotWithShape="1">
          <a:gsLst>
            <a:gs pos="17000">
              <a:schemeClr val="phClr"/>
            </a:gs>
            <a:gs pos="71000">
              <a:schemeClr val="phClr">
                <a:tint val="100000"/>
                <a:shade val="40000"/>
                <a:satMod val="100000"/>
              </a:schemeClr>
            </a:gs>
            <a:gs pos="100000">
              <a:schemeClr val="phClr">
                <a:shade val="5000"/>
                <a:satMod val="10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0A765CE0-A8A0-42E0-82D2-3F870DB4D5F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Red radial lines presentation (widescreen)</Template>
  <TotalTime>0</TotalTime>
  <Words>83</Words>
  <Application>Microsoft Office PowerPoint</Application>
  <PresentationFormat>Custom</PresentationFormat>
  <Paragraphs>60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Cambria</vt:lpstr>
      <vt:lpstr>Red Radial 16x9</vt:lpstr>
      <vt:lpstr>Охота за физическими явлениями: Огонь</vt:lpstr>
      <vt:lpstr>ОБ ОГне</vt:lpstr>
      <vt:lpstr>PowerPoint Presentation</vt:lpstr>
      <vt:lpstr>Этапы горения</vt:lpstr>
      <vt:lpstr>PowerPoint Presentation</vt:lpstr>
      <vt:lpstr>Фотографии огня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2014-12-09T18:22:26Z</dcterms:created>
  <dcterms:modified xsi:type="dcterms:W3CDTF">2014-12-10T18:52:22Z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TC028048959991</vt:lpwstr>
  </property>
</Properties>
</file>