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7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45525" autoAdjust="0"/>
  </p:normalViewPr>
  <p:slideViewPr>
    <p:cSldViewPr>
      <p:cViewPr>
        <p:scale>
          <a:sx n="60" d="100"/>
          <a:sy n="60" d="100"/>
        </p:scale>
        <p:origin x="1710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04810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44000">
              <a:schemeClr val="bg1"/>
            </a:gs>
            <a:gs pos="6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394" y="441434"/>
            <a:ext cx="7772400" cy="147002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Охота за физическими явлениями: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Воздух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93513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Грандилевский Алексей</a:t>
            </a:r>
          </a:p>
          <a:p>
            <a:pPr algn="r"/>
            <a:r>
              <a:rPr lang="ru-RU" dirty="0"/>
              <a:t>Школа №636 класс 9б </a:t>
            </a:r>
          </a:p>
          <a:p>
            <a:pPr algn="r"/>
            <a:r>
              <a:rPr lang="ru-RU" dirty="0"/>
              <a:t>Учитель по Физике: </a:t>
            </a:r>
          </a:p>
          <a:p>
            <a:pPr algn="r"/>
            <a:r>
              <a:rPr lang="ru-RU" dirty="0"/>
              <a:t>Шарапова Елена Юрьевна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4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2" y="836712"/>
            <a:ext cx="9221524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6016084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0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9144000" cy="8585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6016084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8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2" y="836712"/>
            <a:ext cx="9221524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4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2" y="836712"/>
            <a:ext cx="9221524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8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-27511" y="6000750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 воздухе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Свойство: возникновение ветра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80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35696" y="1844824"/>
            <a:ext cx="5796136" cy="3024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O2 (21% об</a:t>
            </a:r>
            <a:r>
              <a:rPr lang="ru-RU" dirty="0" smtClean="0"/>
              <a:t>.) + Ar </a:t>
            </a:r>
            <a:r>
              <a:rPr lang="ru-RU" dirty="0"/>
              <a:t>(1%об</a:t>
            </a:r>
            <a:r>
              <a:rPr lang="ru-RU" dirty="0" smtClean="0"/>
              <a:t>.) + CO2 </a:t>
            </a:r>
            <a:r>
              <a:rPr lang="ru-RU" dirty="0"/>
              <a:t>(0.03% об.) </a:t>
            </a:r>
            <a:r>
              <a:rPr lang="ru-RU" dirty="0" smtClean="0"/>
              <a:t>+ </a:t>
            </a:r>
            <a:r>
              <a:rPr lang="ru-RU" dirty="0"/>
              <a:t>N2 (78% об.). </a:t>
            </a:r>
          </a:p>
        </p:txBody>
      </p:sp>
    </p:spTree>
    <p:extLst>
      <p:ext uri="{BB962C8B-B14F-4D97-AF65-F5344CB8AC3E}">
        <p14:creationId xmlns:p14="http://schemas.microsoft.com/office/powerpoint/2010/main" val="281296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Возникновение ветра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804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370964" y="1160857"/>
            <a:ext cx="1080120" cy="108012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lowchart: Connector 2"/>
          <p:cNvSpPr/>
          <p:nvPr/>
        </p:nvSpPr>
        <p:spPr>
          <a:xfrm>
            <a:off x="1909649" y="1141512"/>
            <a:ext cx="720080" cy="72008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lowchart: Connector 3"/>
          <p:cNvSpPr/>
          <p:nvPr/>
        </p:nvSpPr>
        <p:spPr>
          <a:xfrm>
            <a:off x="4427984" y="3141701"/>
            <a:ext cx="720080" cy="72008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lowchart: Connector 4"/>
          <p:cNvSpPr/>
          <p:nvPr/>
        </p:nvSpPr>
        <p:spPr>
          <a:xfrm>
            <a:off x="6876256" y="3861048"/>
            <a:ext cx="1152128" cy="1152128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lowchart: Connector 5"/>
          <p:cNvSpPr/>
          <p:nvPr/>
        </p:nvSpPr>
        <p:spPr>
          <a:xfrm>
            <a:off x="2195736" y="3717032"/>
            <a:ext cx="433993" cy="43204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lowchart: Connector 6"/>
          <p:cNvSpPr/>
          <p:nvPr/>
        </p:nvSpPr>
        <p:spPr>
          <a:xfrm>
            <a:off x="4317504" y="5013176"/>
            <a:ext cx="720080" cy="72008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lowchart: Connector 7"/>
          <p:cNvSpPr/>
          <p:nvPr/>
        </p:nvSpPr>
        <p:spPr>
          <a:xfrm>
            <a:off x="7668344" y="1501552"/>
            <a:ext cx="360040" cy="3600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2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26 0.00578 0.00434 0.01157 0.00695 0.0169 C 0.00851 0.0199 0.01077 0.02199 0.01268 0.02453 C 0.02587 0.04027 0.03368 0.04467 0.05209 0.06018 C 0.05816 0.06527 0.06441 0.07014 0.07049 0.07523 C 0.07709 0.08078 0.08299 0.08773 0.09011 0.09213 C 0.09722 0.09652 0.10434 0.10023 0.11129 0.10532 C 0.11667 0.10902 0.12136 0.11435 0.12674 0.11828 C 0.13733 0.12639 0.14861 0.13264 0.1592 0.14097 C 0.16719 0.14722 0.17483 0.15416 0.18316 0.15972 C 0.18785 0.16273 0.20156 0.17291 0.19722 0.16898 C 0.19358 0.16597 0.19149 0.16365 0.18733 0.16157 C 0.17865 0.15717 0.17222 0.15486 0.16337 0.15208 C 0.13004 0.1419 0.18663 0.15995 0.14792 0.14838 C 0.14636 0.14791 0.14514 0.14699 0.14358 0.14652 C 0.14184 0.14583 0.13993 0.14537 0.13802 0.14467 C 0.13559 0.14259 0.13177 0.14074 0.13247 0.13518 C 0.13264 0.1331 0.13455 0.13171 0.13524 0.12963 C 0.13646 0.12592 0.13715 0.12222 0.13802 0.11828 L 0.13941 0.11273 C 0.13941 0.1125 0.1408 0.09838 0.14219 0.09583 C 0.14705 0.08773 0.1507 0.08449 0.15625 0.07893 C 0.15816 0.07523 0.16146 0.07222 0.16198 0.06759 C 0.16459 0.04722 0.16198 0.06365 0.16476 0.05069 C 0.16528 0.04838 0.16545 0.0456 0.16615 0.04328 C 0.16684 0.0412 0.16823 0.03958 0.1691 0.03773 C 0.17014 0.03449 0.17049 0.03102 0.17188 0.02824 C 0.17292 0.02592 0.17483 0.02453 0.17604 0.02268 C 0.17709 0.02083 0.17795 0.01875 0.17882 0.0169 C 0.17934 0.01597 0.18802 0.00139 0.19011 -0.00371 C 0.19115 -0.00602 0.19202 -0.0088 0.19288 -0.01111 C 0.19254 -0.01991 0.19271 -0.02894 0.19149 -0.0375 C 0.19063 -0.04422 0.18646 -0.04375 0.18316 -0.04699 C 0.18143 -0.04838 0.18056 -0.05116 0.17882 -0.05255 C 0.17761 -0.05371 0.17604 -0.05371 0.17465 -0.0544 C 0.17274 -0.05556 0.17101 -0.05718 0.1691 -0.0581 C 0.16615 -0.05973 0.16198 -0.06088 0.1592 -0.06181 C 0.15799 -0.06158 0.14601 -0.05926 0.14358 -0.0544 C 0.14202 -0.05116 0.14254 -0.04653 0.1408 -0.04306 L 0.13802 -0.0375 C 0.1382 -0.02986 0.13629 0.00625 0.1408 0.02453 C 0.14219 0.02963 0.1434 0.03449 0.14514 0.03958 C 0.1467 0.04467 0.14774 0.05046 0.1507 0.05463 C 0.15209 0.05648 0.15365 0.0581 0.15486 0.06018 C 0.15834 0.06574 0.16059 0.07268 0.16476 0.07708 C 0.18507 0.09722 0.15399 0.06666 0.17743 0.08842 C 0.18125 0.0919 0.18872 0.09953 0.18872 0.09953 C 0.18976 0.10139 0.19028 0.1037 0.19149 0.10532 C 0.19271 0.10694 0.19479 0.10717 0.19584 0.10902 C 0.19774 0.11273 0.19913 0.12129 0.2 0.12592 C 0.19879 0.13981 0.19983 0.1412 0.19584 0.15208 C 0.19497 0.1544 0.18941 0.16458 0.18872 0.16527 C 0.18715 0.16759 0.18472 0.16875 0.18316 0.17106 C 0.18195 0.17245 0.18143 0.175 0.18021 0.17662 C 0.17917 0.17824 0.17743 0.17893 0.17604 0.18032 C 0.15365 0.20162 0.18594 0.17199 0.16476 0.18981 C 0.16285 0.19143 0.16129 0.19398 0.1592 0.19537 C 0.15608 0.19768 0.15261 0.19907 0.14931 0.20092 C 0.14028 0.20648 0.14722 0.2037 0.13802 0.20671 C 0.13472 0.20926 0.1316 0.2118 0.12813 0.21412 C 0.12691 0.21504 0.12535 0.21527 0.12396 0.21597 C 0.12153 0.21713 0.11927 0.21852 0.11684 0.2199 C 0.11059 0.21944 0.08854 0.21967 0.07743 0.21597 C 0.0724 0.21435 0.06788 0.21203 0.06337 0.20856 C 0.06198 0.2074 0.06059 0.20578 0.0592 0.20486 C 0.05781 0.20393 0.05625 0.2037 0.05486 0.20301 C 0.05139 0.20092 0.0434 0.19652 0.03941 0.19352 C 0.0316 0.1875 0.03872 0.1912 0.02813 0.18402 C 0.02587 0.18264 0.02344 0.18194 0.02118 0.18032 C 0.01962 0.1794 0.0184 0.17754 0.01684 0.17662 C 0.01563 0.17569 0.01406 0.17523 0.01268 0.17477 C 0.00886 0.17338 0.00139 0.17106 0.00139 0.17106 C -0.00816 0.1625 0.00365 0.17199 -0.01406 0.16342 C -0.01562 0.16273 -0.01666 0.16041 -0.0184 0.15972 C -0.02101 0.15856 -0.02396 0.15833 -0.02673 0.15787 C -0.02864 0.15648 -0.03038 0.15509 -0.03246 0.15416 C -0.0342 0.15324 -0.03628 0.15324 -0.03802 0.15208 C -0.04184 0.15 -0.04583 0.14768 -0.0493 0.14467 C -0.0618 0.13426 -0.05642 0.13727 -0.06476 0.13333 C -0.06666 0.13148 -0.06857 0.1294 -0.07048 0.12777 C -0.07708 0.12176 -0.07708 0.12384 -0.08177 0.11643 C -0.08524 0.11088 -0.08489 0.10879 -0.08732 0.10139 C -0.08819 0.09884 -0.08906 0.09629 -0.0901 0.09398 C -0.09184 0.09004 -0.09427 0.0868 -0.09583 0.08264 C -0.09774 0.07777 -0.09913 0.07245 -0.10139 0.06759 C -0.10243 0.06551 -0.10434 0.06412 -0.10573 0.06203 C -0.10677 0.06041 -0.10729 0.0581 -0.10851 0.05648 C -0.11059 0.05347 -0.11996 0.04768 -0.12118 0.04699 C -0.12291 0.04606 -0.12482 0.0456 -0.12673 0.04514 C -0.1401 0.04166 -0.14462 0.04259 -0.16198 0.04143 C -0.17135 0.0419 -0.18073 0.04213 -0.1901 0.04328 C -0.19166 0.04352 -0.19323 0.04375 -0.19444 0.04514 C -0.20139 0.05347 -0.20156 0.0574 -0.20573 0.06759 C -0.20746 0.07222 -0.20955 0.07639 -0.21128 0.08078 C -0.22309 0.11227 -0.21319 0.0912 -0.22396 0.11273 C -0.225 0.12037 -0.22673 0.13402 -0.22673 0.14097 C -0.22673 0.14907 -0.22743 0.15764 -0.22535 0.16527 C -0.22118 0.18078 -0.21684 0.17847 -0.21128 0.18796 C -0.20399 0.20046 -0.20677 0.20115 -0.19583 0.21227 C -0.18281 0.22546 -0.19739 0.21134 -0.18455 0.22176 C -0.1816 0.22407 -0.17934 0.22777 -0.17604 0.22916 C -0.17031 0.23171 -0.17309 0.22986 -0.16771 0.23472 C -0.18437 0.24977 -0.16892 0.23796 -0.18177 0.24421 C -0.18368 0.24514 -0.18541 0.24699 -0.18732 0.24791 C -0.19531 0.25208 -0.21128 0.25926 -0.21128 0.25926 C -0.2118 0.25416 -0.2125 0.2493 -0.21267 0.24421 C -0.21337 0.22731 -0.21232 0.21018 -0.21406 0.19352 C -0.21666 0.17014 -0.22101 0.14699 -0.22535 0.12407 C -0.22726 0.11435 -0.23021 0.10532 -0.23246 0.09583 C -0.23298 0.09328 -0.23333 0.09074 -0.23385 0.08842 C -0.1816 0.08171 -0.19375 0.08125 -0.11545 0.09213 C -0.09496 0.0949 -0.03767 0.10879 -0.01406 0.11828 C -0.00764 0.12106 -0.00191 0.12592 0.00417 0.12963 C 0.00521 0.13148 0.00677 0.1331 0.00695 0.13518 C 0.00816 0.14745 0.00469 0.14398 -0.00139 0.14838 C -0.00347 0.15 -0.00521 0.15208 -0.00712 0.15416 C -0.00798 0.15648 -0.0092 0.15902 -0.00989 0.16157 C -0.01285 0.17222 -0.01094 0.18125 -0.00989 0.19352 C -0.00972 0.19537 -0.00885 0.19722 -0.00851 0.19907 C -0.00503 0.23055 -0.00989 0.1949 -0.00278 0.22361 C -0.00191 0.22708 -0.00243 0.23125 -0.00139 0.23472 C 0 0.24004 0.00417 0.24977 0.00417 0.24977 C 0.00469 0.25231 0.00486 0.25509 0.00556 0.2574 C 0.00625 0.25949 0.00747 0.26111 0.00851 0.26296 C 0.01302 0.27129 0.01771 0.2794 0.02257 0.2875 C 0.0283 0.29722 0.03403 0.30532 0.0408 0.31365 C 0.04393 0.31759 0.04705 0.32199 0.0507 0.325 C 0.05417 0.32777 0.05834 0.32847 0.06198 0.33055 C 0.06493 0.33217 0.06754 0.33426 0.07049 0.33634 C 0.08681 0.33495 0.10347 0.33588 0.11979 0.3324 C 0.13004 0.33032 0.13959 0.32407 0.14931 0.31944 C 0.1809 0.3037 0.17344 0.3044 0.2 0.29305 C 0.2217 0.28379 0.23299 0.28194 0.25486 0.26875 C 0.26059 0.26527 0.26563 0.26041 0.27049 0.25555 C 0.27587 0.24977 0.28143 0.24375 0.28594 0.2368 C 0.29965 0.21527 0.30868 0.19444 0.31979 0.17106 C 0.32205 0.16041 0.32656 0.15023 0.32674 0.13912 C 0.32709 0.11759 0.32778 0.09467 0.32118 0.07523 C 0.31077 0.04467 0.27986 0.01643 0.25643 0.00578 C 0.24549 0.00069 0.23386 0.00069 0.22257 -0.00185 C 0.20886 0.00139 0.1941 -0.00023 0.18177 0.00764 C 0.175 0.0118 0.17257 0.02338 0.1691 0.03194 C 0.15851 0.05694 0.1559 0.08287 0.1507 0.11088 C 0.15018 0.12152 0.14913 0.13217 0.14931 0.14282 C 0.14983 0.16389 0.15347 0.18588 0.15625 0.20671 C 0.15747 0.22708 0.16007 0.2625 0.15625 0.27986 C 0.15347 0.29352 0.13386 0.32407 0.12535 0.33426 C 0.11597 0.34583 0.10399 0.35347 0.09584 0.3662 C 0.08959 0.37569 0.08403 0.38565 0.07743 0.39444 C 0.07379 0.39953 0.06979 0.40416 0.06615 0.40949 C 0.06181 0.4162 0.05799 0.42361 0.05347 0.43009 C 0.04688 0.43958 0.04358 0.43889 0.03386 0.44328 C 0.0309 0.44444 0.0283 0.44652 0.02535 0.44699 L 0.00556 0.45092 L -0.00416 0.45277 L -0.06771 0.45092 C -0.07916 0.45023 -0.0901 0.44606 -0.10139 0.44328 C -0.10469 0.44259 -0.10798 0.44236 -0.11128 0.44143 C -0.13611 0.43356 -0.12378 0.43703 -0.1408 0.42824 C -0.14965 0.42384 -0.14948 0.42569 -0.15781 0.41898 C -0.16128 0.41597 -0.16423 0.41227 -0.16771 0.40949 C -0.17465 0.4037 -0.17673 0.40463 -0.18316 0.39815 C -0.18889 0.39236 -0.19479 0.38634 -0.2 0.3794 C -0.20139 0.37754 -0.2026 0.37546 -0.20434 0.37384 C -0.2059 0.37222 -0.20798 0.37129 -0.20989 0.37014 C -0.21232 0.3662 -0.21476 0.36273 -0.21701 0.35879 C -0.21927 0.35486 -0.22118 0.35 -0.22257 0.3456 C -0.22639 0.33356 -0.22083 0.34722 -0.22535 0.3287 C -0.22587 0.32662 -0.2276 0.32523 -0.22812 0.32315 C -0.22934 0.31944 -0.22986 0.31551 -0.23107 0.3118 C -0.23177 0.30926 -0.23298 0.30671 -0.23385 0.3044 C -0.23403 0.30301 -0.23576 0.29305 -0.23663 0.2912 C -0.2401 0.28333 -0.24791 0.26875 -0.24791 0.26875 C -0.25052 0.25833 -0.24774 0.26759 -0.25208 0.2574 C -0.25312 0.25486 -0.25382 0.25208 -0.25503 0.24977 C -0.25607 0.24768 -0.25798 0.24629 -0.2592 0.24421 C -0.26024 0.24259 -0.26094 0.24027 -0.26198 0.23865 C -0.26337 0.23657 -0.26493 0.23495 -0.26632 0.23287 C -0.26771 0.23055 -0.2691 0.22801 -0.27048 0.22546 C -0.27222 0.2162 -0.2717 0.21643 -0.27604 0.20671 C -0.27726 0.20393 -0.27916 0.20185 -0.28038 0.19907 C -0.28455 0.18981 -0.29132 0.17199 -0.29722 0.16157 C -0.29982 0.15694 -0.30312 0.15301 -0.30573 0.14838 C -0.30729 0.1456 -0.30816 0.1419 -0.30989 0.13912 C -0.31146 0.13657 -0.31389 0.13541 -0.31545 0.13333 C -0.31944 0.1287 -0.32257 0.12245 -0.32673 0.11828 C -0.34114 0.1044 -0.34097 0.10532 -0.35208 0.10139 C -0.36163 0.10277 -0.37101 0.10301 -0.38038 0.10532 C -0.38889 0.10717 -0.40191 0.1162 -0.40851 0.12222 C -0.42656 0.13865 -0.42535 0.13842 -0.43663 0.15602 C -0.43906 0.16597 -0.44184 0.17569 -0.44375 0.18611 C -0.44479 0.19143 -0.44444 0.19722 -0.44514 0.20301 C -0.45382 0.26782 -0.44861 0.21643 -0.45208 0.2537 C -0.45069 0.27245 -0.45139 0.29166 -0.44791 0.30995 C -0.44566 0.32152 -0.43993 0.33171 -0.43524 0.3419 C -0.41666 0.38194 -0.42864 0.35764 -0.4 0.40949 C -0.37448 0.45578 -0.38802 0.43379 -0.34653 0.49398 C -0.3434 0.49861 -0.34045 0.50347 -0.33663 0.50717 C -0.33333 0.51018 -0.33038 0.51389 -0.32673 0.51643 C -0.32465 0.51828 -0.32205 0.51875 -0.31979 0.52037 C -0.31128 0.52569 -0.30295 0.53171 -0.29444 0.53727 C -0.2559 0.56227 -0.27726 0.55023 -0.25069 0.56157 C -0.23316 0.56921 -0.18698 0.59143 -0.16198 0.59722 C -0.15555 0.59884 -0.14878 0.59861 -0.14236 0.5993 C -0.10764 0.59213 -0.08455 0.60092 -0.06198 0.57106 C -0.05746 0.56504 -0.05451 0.55717 -0.05069 0.55046 C -0.04479 0.52222 -0.04132 0.51203 -0.0408 0.48264 C -0.04028 0.44676 -0.04323 0.4044 -0.04514 0.36828 C -0.0441 0.32245 -0.04722 0.30648 -0.03802 0.26875 C -0.03472 0.25486 -0.0309 0.24444 -0.02535 0.23287 C -0.02257 0.22731 -0.02014 0.22129 -0.01684 0.21597 C -0.01232 0.20833 0.00156 0.19236 0.00695 0.18796 C 0.01511 0.18125 0.02379 0.17615 0.03247 0.17106 C 0.05191 0.15926 0.05608 0.15833 0.07743 0.15208 C 0.0849 0.15 0.09236 0.14745 0.1 0.14652 C 0.11875 0.14421 0.1375 0.14398 0.15625 0.14282 C 0.17084 0.14352 0.18577 0.14097 0.2 0.14467 C 0.22587 0.15162 0.25018 0.16296 0.27188 0.18217 C 0.27483 0.18495 0.27743 0.18842 0.28021 0.19166 C 0.28108 0.19375 0.28611 0.20671 0.28594 0.20856 C 0.28524 0.21435 0.27674 0.24861 0.27327 0.2574 C 0.27084 0.26342 0.26719 0.26828 0.26476 0.2743 C 0.2625 0.28032 0.26146 0.28703 0.2592 0.29305 L 0.25643 0.30046 C 0.25677 0.30671 0.25608 0.31342 0.25781 0.31944 C 0.25868 0.32222 0.26163 0.32291 0.26337 0.325 C 0.27587 0.33958 0.26597 0.3375 0.29445 0.3493 C 0.32066 0.36041 0.36406 0.3794 0.38594 0.3831 L 0.4184 0.38889 L 0.42969 0.38703 L 0.42674 0.3831 " pathEditMode="relative" ptsTypes="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200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 0 C 0.00225 0.00625 0.0052 0.01227 0.00711 0.01899 C 0.00798 0.02246 0.00781 0.02639 0.0085 0.0301 C 0.00937 0.03588 0.01007 0.03635 0.01267 0.04144 C 0.01319 0.04514 0.01319 0.04908 0.01406 0.05278 C 0.01475 0.05533 0.01614 0.05764 0.01684 0.06019 C 0.01753 0.0625 0.0177 0.06528 0.01823 0.06783 C 0.01909 0.07153 0.01927 0.0757 0.02118 0.07894 C 0.02257 0.08149 0.02395 0.08403 0.02534 0.08658 C 0.02829 0.09213 0.0302 0.09862 0.03385 0.10348 C 0.03524 0.10533 0.0368 0.10695 0.03802 0.10903 C 0.04027 0.11274 0.04236 0.11899 0.04513 0.12223 C 0.04618 0.12338 0.04791 0.12338 0.0493 0.12408 C 0.05121 0.12593 0.05277 0.12848 0.05486 0.12963 C 0.07569 0.14028 0.08107 0.14144 0.09861 0.14653 C 0.10225 0.14908 0.10607 0.15186 0.10989 0.15417 C 0.11128 0.15487 0.11284 0.15463 0.11406 0.15602 C 0.11545 0.15741 0.11562 0.16019 0.11684 0.16158 C 0.12326 0.16945 0.1276 0.17292 0.13385 0.17848 C 0.13871 0.19792 0.13628 0.18612 0.13385 0.22917 C 0.13333 0.23866 0.13211 0.24792 0.1309 0.25741 C 0.13073 0.25926 0.1302 0.26135 0.12951 0.26297 C 0.12829 0.26621 0.12691 0.26945 0.12534 0.27246 C 0.12309 0.27686 0.12066 0.28125 0.11823 0.28565 C 0.11788 0.2875 0.11666 0.28912 0.11684 0.29121 C 0.11736 0.29676 0.12395 0.31042 0.12534 0.31366 C 0.12638 0.31621 0.12708 0.31875 0.12812 0.3213 C 0.1309 0.32709 0.13923 0.34561 0.14513 0.34931 C 0.14791 0.35116 0.15052 0.35371 0.15347 0.3551 C 0.15625 0.35625 0.1592 0.35625 0.16198 0.35695 C 0.17222 0.35625 0.18263 0.35649 0.19288 0.3551 C 0.19583 0.35463 0.20138 0.35116 0.20138 0.35116 C 0.20277 0.34491 0.20347 0.33843 0.20555 0.33241 C 0.20677 0.3294 0.20972 0.32778 0.21128 0.325 C 0.21406 0.32014 0.21441 0.31575 0.21545 0.30996 C 0.21649 0.3 0.21718 0.28982 0.21823 0.27987 C 0.21875 0.27547 0.21875 0.27107 0.21979 0.26667 C 0.22031 0.26436 0.22656 0.24862 0.22812 0.24607 C 0.22934 0.24445 0.2309 0.24352 0.23246 0.24237 C 0.23524 0.23727 0.23784 0.23218 0.24079 0.22732 C 0.24218 0.22524 0.24375 0.22385 0.24513 0.22176 C 0.24618 0.21991 0.24704 0.21806 0.24791 0.21598 C 0.25017 0.20996 0.24809 0.21019 0.25208 0.20487 C 0.25329 0.20325 0.25503 0.20255 0.25625 0.20093 C 0.25781 0.19931 0.25868 0.1963 0.26059 0.19537 C 0.26371 0.19375 0.26718 0.19422 0.27048 0.19352 C 0.27187 0.19283 0.27309 0.19167 0.27465 0.19167 C 0.2901 0.19167 0.29201 0.19237 0.30416 0.19723 C 0.30711 0.19838 0.30989 0.19931 0.31267 0.20093 C 0.32361 0.20764 0.33663 0.21042 0.34513 0.22176 L 0.35642 0.23681 C 0.3559 0.24051 0.35607 0.24445 0.35486 0.24792 C 0.35312 0.25348 0.35034 0.25811 0.34791 0.26297 C 0.34618 0.26644 0.3427 0.27362 0.34079 0.27616 C 0.33767 0.28079 0.3342 0.28496 0.3309 0.28936 C 0.32777 0.29375 0.32395 0.29746 0.32118 0.30255 C 0.31979 0.30487 0.31823 0.30741 0.31684 0.30996 C 0.31545 0.31297 0.31441 0.31667 0.31267 0.31945 C 0.31111 0.32176 0.30885 0.32315 0.30711 0.325 C 0.30607 0.32801 0.30555 0.33149 0.30416 0.33426 C 0.30034 0.34329 0.29618 0.35232 0.29149 0.36065 C 0.2901 0.3632 0.28888 0.36575 0.28732 0.36806 C 0.28368 0.37408 0.27569 0.38218 0.27187 0.38496 C 0.26562 0.38959 0.2592 0.39514 0.25208 0.3963 C 0.24843 0.397 0.24461 0.39746 0.24079 0.39815 C 0.23524 0.39931 0.22395 0.40209 0.22395 0.40209 C 0.21458 0.4007 0.20486 0.40162 0.19583 0.39815 C 0.18541 0.39445 0.17413 0.38959 0.16336 0.38889 C 0.14375 0.38727 0.12395 0.3875 0.10416 0.38704 C 0.07968 0.37825 0.08975 0.38334 0.07326 0.37385 C 0.07083 0.37061 0.06875 0.36713 0.06614 0.36436 C 0.06458 0.36274 0.06215 0.3625 0.06059 0.36065 C 0.0592 0.35926 0.05868 0.35695 0.05781 0.3551 C 0.05642 0.35255 0.05503 0.34977 0.05347 0.34746 C 0.04757 0.33843 0.04809 0.33959 0.04218 0.33426 C 0.03698 0.32362 0.04236 0.33334 0.03246 0.3213 C 0.02951 0.3176 0.02691 0.31343 0.02395 0.30996 C 0.01996 0.30533 0.01649 0.29815 0.01128 0.29676 L -0.0198 0.28936 C -0.02292 0.28866 -0.02622 0.28797 -0.02952 0.2875 C -0.03733 0.28612 -0.04879 0.28473 -0.05643 0.28357 C -0.07275 0.28426 -0.08924 0.28403 -0.10556 0.28565 C -0.10851 0.28588 -0.11684 0.29051 -0.1198 0.29306 C -0.12171 0.29468 -0.12327 0.29746 -0.12535 0.29862 C -0.13073 0.30186 -0.13698 0.30255 -0.14219 0.30625 C -0.1441 0.30741 -0.14601 0.30903 -0.14792 0.30996 C -0.15018 0.31112 -0.15868 0.3132 -0.16059 0.31366 C -0.1625 0.31505 -0.16424 0.31667 -0.16615 0.31737 C -0.17518 0.32061 -0.18525 0.32176 -0.19445 0.32315 C -0.20747 0.32061 -0.22101 0.32014 -0.23386 0.31551 C -0.24184 0.31274 -0.24896 0.30579 -0.25643 0.30047 C -0.25886 0.29885 -0.26112 0.297 -0.26337 0.29491 C -0.26875 0.28982 -0.27466 0.28264 -0.27882 0.27616 C -0.29323 0.25487 -0.2941 0.25209 -0.30573 0.22732 C -0.30764 0.22315 -0.30921 0.21852 -0.31129 0.21412 C -0.32014 0.19607 -0.32379 0.19399 -0.32813 0.17662 C -0.32987 0.16991 -0.33108 0.16297 -0.33247 0.15602 C -0.3349 0.12917 -0.3375 0.12107 -0.33247 0.09399 C -0.33195 0.09167 -0.32344 0.08357 -0.32257 0.08264 C -0.31962 0.07987 -0.31598 0.07686 -0.31268 0.07524 C -0.30625 0.07223 -0.30209 0.0713 -0.29584 0.06968 C -0.28629 0.05695 -0.29723 0.06968 -0.28594 0.06204 C -0.28386 0.06065 -0.28212 0.05834 -0.28021 0.05649 C -0.279 0.0551 -0.27743 0.05394 -0.27605 0.05278 C -0.27414 0.05093 -0.2724 0.04862 -0.27049 0.047 C -0.2691 0.04607 -0.26754 0.04584 -0.26615 0.04514 C -0.2658 0.04329 -0.26546 0.04144 -0.26476 0.03959 C -0.26389 0.03704 -0.26268 0.03473 -0.26198 0.03195 C -0.26059 0.02732 -0.26094 0.02338 -0.25921 0.01899 C -0.25799 0.01551 -0.25608 0.01274 -0.25487 0.0095 C -0.2533 0.0051 -0.25296 -0.00115 -0.25209 -0.00555 C -0.25174 -0.0074 -0.25105 -0.00925 -0.2507 -0.01111 C -0.25018 -0.01365 -0.24983 -0.0162 -0.24931 -0.01875 C -0.2474 -0.04398 -0.24705 -0.03958 -0.24931 -0.07129 C -0.25105 -0.09513 -0.24914 -0.08958 -0.25487 -0.10138 C -0.25539 -0.10509 -0.25573 -0.10879 -0.25643 -0.1125 C -0.2566 -0.11458 -0.2573 -0.1162 -0.25782 -0.11828 C -0.25868 -0.12245 -0.25955 -0.12685 -0.26059 -0.13125 C -0.25955 -0.14328 -0.2599 -0.15532 -0.25782 -0.16713 C -0.25556 -0.1787 -0.25382 -0.18935 -0.2507 -0.20092 C -0.24566 -0.21967 -0.24809 -0.20787 -0.24375 -0.22152 C -0.24306 -0.22338 -0.24271 -0.22523 -0.24219 -0.22708 C -0.24184 -0.23078 -0.24132 -0.23472 -0.2408 -0.23842 C -0.24011 -0.24444 -0.23959 -0.24791 -0.23802 -0.25347 C -0.23768 -0.25463 -0.23716 -0.25601 -0.23664 -0.25717 L -0.19445 -0.26643 " pathEditMode="relative" ptsTypes="AAAAAAAAAAAAAAAAAAAAAAAAAAAAAAAAAAAAAAAAAAAAAAAAAAAAAAAAAAAAAAAAAAAAAAAAA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200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 0 C -0.00156 -0.00023 -0.03802 -0.00092 -0.04931 -0.00393 C -0.05451 -0.00532 -0.05955 -0.00787 -0.06476 -0.00949 C -0.07413 -0.01227 -0.08351 -0.01458 -0.09288 -0.0169 C -0.09653 -0.01805 -0.11562 -0.02291 -0.11962 -0.02453 C -0.13941 -0.03217 -0.12396 -0.02708 -0.13663 -0.03379 C -0.14236 -0.03703 -0.14514 -0.03773 -0.15069 -0.03958 C -0.15486 -0.03889 -0.15903 -0.03773 -0.16337 -0.03773 C -0.16806 -0.03773 -0.17344 -0.03958 -0.17743 -0.04328 C -0.17899 -0.04491 -0.18021 -0.04699 -0.1816 -0.04884 C -0.18125 -0.05764 -0.1809 -0.06643 -0.18021 -0.07523 C -0.18003 -0.07778 -0.17934 -0.08032 -0.17882 -0.08264 C -0.17187 -0.11342 -0.17986 -0.07639 -0.17326 -0.10347 C -0.17257 -0.10578 -0.17222 -0.10833 -0.1717 -0.11088 C -0.17101 -0.12384 -0.17066 -0.13403 -0.16892 -0.14653 C -0.16858 -0.14907 -0.16788 -0.15162 -0.16753 -0.15416 C -0.16701 -0.15787 -0.16719 -0.1618 -0.16615 -0.16528 C -0.16528 -0.16828 -0.16337 -0.17037 -0.16198 -0.17291 C -0.16094 -0.17477 -0.16007 -0.17662 -0.15903 -0.17847 C -0.15729 -0.18171 -0.15521 -0.18449 -0.15347 -0.18773 C -0.15226 -0.19028 -0.15208 -0.19328 -0.15069 -0.19537 C -0.14913 -0.19768 -0.1467 -0.19884 -0.14497 -0.20092 C -0.13229 -0.21643 -0.14028 -0.2125 -0.12951 -0.21597 C -0.12569 -0.22106 -0.12448 -0.22315 -0.11962 -0.22731 C -0.11788 -0.2287 -0.1158 -0.2294 -0.11406 -0.23102 C -0.10538 -0.23981 -0.11181 -0.23727 -0.10278 -0.24421 C -0.10156 -0.24514 -0.1 -0.24537 -0.09861 -0.24606 C -0.09531 -0.24791 -0.09184 -0.2493 -0.08872 -0.25162 C -0.08611 -0.2537 -0.0842 -0.25717 -0.0816 -0.25926 C -0.08003 -0.26041 -0.07795 -0.26041 -0.07604 -0.26111 C -0.07465 -0.26157 -0.07309 -0.26203 -0.07187 -0.26296 C -0.07031 -0.26389 -0.0691 -0.26574 -0.06753 -0.26666 C -0.04878 -0.27754 -0.07778 -0.25717 -0.05486 -0.27245 C -0.0533 -0.27338 -0.05226 -0.275 -0.05069 -0.27616 C -0.04931 -0.27708 -0.04792 -0.27731 -0.04653 -0.27801 C -0.0441 -0.27916 -0.04167 -0.28032 -0.03941 -0.28171 C -0.02604 -0.29051 -0.03767 -0.28495 -0.02812 -0.28935 C -0.02726 -0.2912 -0.02639 -0.29305 -0.02535 -0.29491 C -0.02361 -0.29745 -0.02118 -0.29953 -0.01962 -0.30231 C -0.01476 -0.31134 -0.01476 -0.31296 -0.01267 -0.32106 C -0.01354 -0.36065 -0.00833 -0.40116 -0.01545 -0.43935 C -0.01597 -0.4419 -0.01649 -0.44444 -0.01684 -0.44699 C -0.01753 -0.45139 -0.01771 -0.45578 -0.01823 -0.46018 C -0.0191 -0.46643 -0.02101 -0.47291 -0.02257 -0.47893 C -0.02292 -0.48078 -0.02361 -0.48264 -0.02396 -0.48449 C -0.02622 -0.49699 -0.02413 -0.48727 -0.02812 -0.50139 C -0.02917 -0.50532 -0.02969 -0.50972 -0.03229 -0.51273 C -0.03351 -0.51389 -0.03524 -0.51366 -0.03663 -0.51458 C -0.03906 -0.5162 -0.04115 -0.51852 -0.04358 -0.52014 C -0.05035 -0.52453 -0.05295 -0.5243 -0.06059 -0.52778 C -0.06285 -0.5287 -0.0651 -0.53055 -0.06753 -0.53148 C -0.07274 -0.5331 -0.07795 -0.53356 -0.08299 -0.53518 C -0.08594 -0.53611 -0.08872 -0.53796 -0.09149 -0.53889 C -0.11823 -0.54861 -0.07309 -0.53009 -0.10833 -0.54467 C -0.11128 -0.54583 -0.11389 -0.54745 -0.11684 -0.54838 C -0.12014 -0.5493 -0.12344 -0.54953 -0.12674 -0.55023 C -0.13229 -0.55139 -0.13802 -0.55301 -0.14358 -0.55393 C -0.14687 -0.55463 -0.15017 -0.55555 -0.15347 -0.55578 C -0.16615 -0.55741 -0.19149 -0.55949 -0.19149 -0.55949 C -0.20139 -0.55903 -0.21128 -0.55926 -0.22101 -0.55764 C -0.22396 -0.55741 -0.22674 -0.55509 -0.22951 -0.55393 C -0.23142 -0.55324 -0.23333 -0.55254 -0.23507 -0.55208 C -0.24306 -0.55 -0.25104 -0.54791 -0.25903 -0.54653 C -0.26233 -0.54583 -0.26562 -0.54491 -0.26892 -0.54467 C -0.28073 -0.54352 -0.32292 -0.54143 -0.33229 -0.54074 C -0.3408 -0.53958 -0.34931 -0.53912 -0.35764 -0.53703 C -0.36024 -0.53657 -0.36233 -0.53449 -0.36476 -0.53333 C -0.36649 -0.53241 -0.36858 -0.53217 -0.37031 -0.53148 C -0.37778 -0.52824 -0.38646 -0.525 -0.39288 -0.51828 C -0.39792 -0.51296 -0.40208 -0.5044 -0.40556 -0.49768 C -0.40799 -0.49282 -0.41024 -0.48773 -0.41267 -0.48264 C -0.41354 -0.47639 -0.41476 -0.47014 -0.41545 -0.46389 C -0.41667 -0.45023 -0.41632 -0.43611 -0.41823 -0.42245 C -0.4191 -0.41643 -0.42205 -0.41134 -0.42378 -0.40555 C -0.42812 -0.3919 -0.43177 -0.37778 -0.43646 -0.36435 C -0.45469 -0.31389 -0.4474 -0.33588 -0.45903 -0.29861 C -0.45955 -0.29352 -0.46024 -0.28866 -0.46042 -0.28356 C -0.46111 -0.27361 -0.46128 -0.26366 -0.46181 -0.25347 C -0.46233 -0.24537 -0.46285 -0.23727 -0.46337 -0.22916 C -0.46285 -0.21736 -0.46337 -0.20532 -0.46181 -0.19352 C -0.46042 -0.18194 -0.45712 -0.17106 -0.45486 -0.15972 C -0.45434 -0.15717 -0.45347 -0.15208 -0.45347 -0.15208 C -0.45538 -0.14907 -0.45642 -0.14491 -0.45903 -0.14282 C -0.46146 -0.14074 -0.46476 -0.14143 -0.46753 -0.14097 L -0.48872 -0.13727 C -0.52014 -0.14004 -0.53264 -0.13889 -0.56181 -0.14838 C -0.57101 -0.15139 -0.57969 -0.15648 -0.58854 -0.15972 C -0.59844 -0.16319 -0.60833 -0.16574 -0.61823 -0.16898 C -0.62674 -0.17199 -0.63507 -0.17569 -0.64358 -0.17847 C -0.67899 -0.18958 -0.64392 -0.175 -0.67309 -0.18773 C -0.67691 -0.19305 -0.67812 -0.19514 -0.68299 -0.19907 C -0.68472 -0.20069 -0.68681 -0.20162 -0.68854 -0.20278 C -0.69323 -0.20092 -0.69826 -0.19977 -0.7026 -0.19722 C -0.70486 -0.19606 -0.70677 -0.19398 -0.70833 -0.19166 C -0.71372 -0.18333 -0.72014 -0.15555 -0.72101 -0.15208 C -0.72361 -0.14236 -0.72587 -0.13217 -0.72795 -0.12222 C -0.73003 -0.11319 -0.7349 -0.08866 -0.73646 -0.07708 C -0.73715 -0.07199 -0.73733 -0.06713 -0.73785 -0.06203 C -0.73837 -0.05833 -0.73889 -0.05463 -0.73924 -0.05069 C -0.73976 -0.04629 -0.74028 -0.04213 -0.74062 -0.03773 C -0.7401 -0.03379 -0.73837 -0.02106 -0.73646 -0.01504 C -0.73559 -0.0125 -0.73437 -0.01018 -0.73368 -0.00764 C -0.73212 -0.00208 -0.73108 0.00371 -0.72951 0.00926 C -0.72604 0.0206 -0.71823 0.04306 -0.71823 0.04306 C -0.71163 0.08241 -0.71962 0.04306 -0.71111 0.06945 C -0.70937 0.07477 -0.70851 0.08079 -0.70694 0.08634 C -0.70139 0.10648 -0.70017 0.10972 -0.68993 0.1294 C -0.68802 0.13357 -0.68576 0.1375 -0.68299 0.14074 C -0.67031 0.15625 -0.66059 0.16551 -0.64774 0.17824 C -0.64219 0.18403 -0.63681 0.19005 -0.6309 0.19514 C -0.61389 0.21019 -0.59948 0.23172 -0.58021 0.24028 C -0.57743 0.24144 -0.57448 0.24259 -0.5717 0.24398 C -0.56788 0.24584 -0.56424 0.24815 -0.56042 0.24954 C -0.55816 0.25047 -0.55573 0.25093 -0.55347 0.25162 C -0.55052 0.25093 -0.54757 0.25139 -0.54497 0.24954 C -0.54253 0.24815 -0.5408 0.24491 -0.53941 0.24213 C -0.53524 0.23426 -0.53229 0.22547 -0.52812 0.21759 C -0.52535 0.21273 -0.52118 0.20926 -0.51823 0.20463 C -0.51562 0.20047 -0.51372 0.1956 -0.51111 0.19144 C -0.49844 0.17176 -0.49444 0.17616 -0.4816 0.1463 C -0.47969 0.1419 -0.4776 0.13773 -0.47604 0.1331 C -0.47396 0.12778 -0.47257 0.12176 -0.47031 0.11621 C -0.46649 0.10672 -0.46198 0.09746 -0.45764 0.0882 C -0.45451 0.08125 -0.45052 0.07477 -0.44774 0.06759 C -0.43559 0.03496 -0.45104 0.07547 -0.43941 0.04676 C -0.43437 0.03496 -0.43542 0.03264 -0.42674 0.02246 C -0.4224 0.01736 -0.41823 0.01111 -0.41267 0.00926 C -0.40122 0.00579 -0.38906 0.0081 -0.37743 0.00741 C -0.37031 0.0081 -0.36319 0.00718 -0.35625 0.00926 C -0.3526 0.01042 -0.34965 0.01435 -0.34635 0.0169 C -0.33125 0.02778 -0.34896 0.01389 -0.33663 0.02431 C -0.32552 0.03357 -0.33368 0.02732 -0.32101 0.0338 C -0.31545 0.03658 -0.31007 0.04074 -0.30417 0.04306 C -0.28889 0.04954 -0.27344 0.05602 -0.25764 0.05996 C -0.21684 0.07037 -0.23316 0.06574 -0.20833 0.07315 C -0.20608 0.075 -0.20399 0.07824 -0.20139 0.07871 C -0.19358 0.08056 -0.19184 0.07639 -0.18594 0.07315 C -0.17604 0.06783 -0.16615 0.06343 -0.15625 0.0581 C -0.15208 0.05579 -0.14757 0.05371 -0.14358 0.0507 C -0.13611 0.04468 -0.12344 0.02408 -0.11962 0.01875 C -0.11875 0.01551 -0.11736 0.0125 -0.11684 0.00926 C -0.11597 0.00324 -0.11597 -0.00324 -0.11545 -0.00949 C -0.1151 -0.01389 -0.11458 -0.01828 -0.11406 -0.02268 C -0.11493 -0.07986 -0.11788 -0.14213 -0.11128 -0.19907 C -0.1099 -0.20995 -0.10486 -0.21921 -0.10139 -0.22916 C -0.0974 -0.24028 -0.09062 -0.25278 -0.08455 -0.26111 C -0.07604 -0.27222 -0.06979 -0.28773 -0.0592 -0.29491 C -0.05729 -0.29606 -0.05538 -0.29722 -0.05347 -0.29861 C -0.04531 -0.3044 -0.03958 -0.30972 -0.0309 -0.31366 C -0.02726 -0.31528 -0.02344 -0.3162 -0.01962 -0.31736 C -0.00608 -0.3162 0.00764 -0.31666 0.02118 -0.31366 C 0.04115 -0.30903 0.06042 -0.30046 0.08021 -0.29491 L 0.1 -0.28935 C 0.10417 -0.2868 0.10833 -0.28403 0.11267 -0.28171 C 0.11823 -0.2787 0.11563 -0.28171 0.1184 -0.27801 L 0.08594 -0.30416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3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2000" accel="50000" decel="5000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0 L 0 0 C -0.00902 -0.00718 -0.02465 -0.02037 -0.03385 -0.02454 C -0.03802 -0.02639 -0.04236 -0.02801 -0.04652 -0.03009 C -0.08003 -0.04699 -0.02986 -0.02315 -0.06753 -0.04329 C -0.07795 -0.04884 -0.08142 -0.04977 -0.0901 -0.05255 C -0.09392 -0.05208 -0.09809 -0.05301 -0.10139 -0.05069 C -0.1033 -0.04954 -0.10295 -0.0456 -0.10416 -0.04329 C -0.1059 -0.04005 -0.10989 -0.03565 -0.11267 -0.0338 C -0.11597 -0.03171 -0.12066 -0.03125 -0.12395 -0.03009 C -0.12534 -0.02963 -0.12673 -0.02894 -0.12812 -0.02824 C -0.13333 -0.02569 -0.13767 -0.02361 -0.14218 -0.01875 C -0.14618 -0.01482 -0.1493 -0.00926 -0.15208 -0.00394 C -0.15312 -0.00208 -0.15416 -0.00023 -0.15486 0.00185 C -0.15555 0.00347 -0.1559 0.00556 -0.15625 0.00741 C -0.15538 0.01921 -0.15538 0.02523 -0.15347 0.03565 C -0.15312 0.0375 -0.1526 0.03935 -0.15208 0.0412 C -0.15121 0.0537 -0.15347 0.06759 -0.1493 0.0787 C -0.14843 0.08125 -0.14722 0.0838 -0.14652 0.08634 C -0.14583 0.08819 -0.146 0.09051 -0.14514 0.0919 C -0.14166 0.09792 -0.13732 0.10324 -0.13246 0.10694 C -0.13055 0.10833 -0.12864 0.10926 -0.12673 0.11065 C -0.12378 0.11296 -0.12152 0.1169 -0.11823 0.11829 L -0.10989 0.12199 C -0.1085 0.12268 -0.10711 0.12338 -0.10555 0.12384 L -0.1 0.12569 C -0.09861 0.12708 -0.09722 0.12847 -0.09583 0.12963 C -0.09236 0.13194 -0.08628 0.13264 -0.08316 0.13333 C -0.08073 0.13449 -0.07847 0.13634 -0.07604 0.13704 C -0.06145 0.14051 -0.05573 0.13866 -0.0408 0.13704 C -0.03906 0.13634 -0.03698 0.13611 -0.03524 0.13518 C -0.03368 0.13426 -0.03246 0.13241 -0.03107 0.13148 C -0.02968 0.13056 -0.02812 0.13009 -0.02673 0.12963 C -0.01215 0.13009 0.00226 0.13032 0.01684 0.13148 C 0.01841 0.13148 0.0198 0.13218 0.02118 0.13333 C 0.02361 0.13542 0.0257 0.13843 0.02813 0.14074 C 0.03473 0.14722 0.04219 0.15185 0.04792 0.15949 C 0.04931 0.16134 0.05052 0.16343 0.05209 0.16528 C 0.0533 0.16667 0.05504 0.16736 0.05625 0.16898 C 0.0592 0.17245 0.06476 0.18032 0.06476 0.18032 C 0.06528 0.18403 0.06563 0.18773 0.06615 0.19143 C 0.0665 0.19352 0.06736 0.19514 0.06754 0.19722 C 0.06823 0.20208 0.06806 0.20718 0.06893 0.21227 C 0.06945 0.21481 0.07101 0.21713 0.07188 0.21968 C 0.07292 0.22338 0.07292 0.22755 0.07466 0.23102 C 0.07552 0.23287 0.07674 0.23449 0.07743 0.23657 C 0.08125 0.24653 0.07587 0.23796 0.0816 0.24977 C 0.08334 0.25301 0.08559 0.25579 0.08733 0.25903 C 0.08924 0.26273 0.09045 0.26713 0.09289 0.27037 C 0.0948 0.27292 0.09688 0.27523 0.09861 0.27801 C 0.09966 0.27963 0.10018 0.28194 0.10139 0.28356 C 0.10486 0.28889 0.10973 0.29259 0.11268 0.29861 C 0.11355 0.30046 0.11424 0.30255 0.11545 0.30417 C 0.11667 0.30579 0.11841 0.30648 0.11962 0.30787 C 0.12118 0.30972 0.12257 0.31181 0.12396 0.31366 L 0.12674 0.31736 L 0.15625 0.27407 L 0.15209 0.26852 L 0.11962 0.45625 C 0.11216 0.47245 0.11459 0.46597 0.11129 0.47523 L 0.37448 0.4169 L 0.4 0.3625 " pathEditMode="relative" ptsTypes="AAAAAAAAAAAAAAAAAAAAAAAAAAAAAAAAAAAAAAAAAAAAAAAAAAAAAAAAAAAAAA">
                                      <p:cBhvr>
                                        <p:cTn id="3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200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0 0 L 0 0 C -0.00034 0.02987 -0.00052 0.05996 -0.00139 0.09005 C -0.00173 0.10371 -0.00312 0.1 -0.00694 0.1125 C -0.00868 0.11806 -0.01111 0.1294 -0.01111 0.1294 C -0.00746 0.13149 -0.00382 0.13357 0 0.13519 C 0.00191 0.13588 0.00382 0.13635 0.00573 0.13704 C 0.01233 0.13936 0.01893 0.14167 0.02535 0.14445 C 0.04445 0.15255 0.02882 0.14862 0.04653 0.15209 C 0.06476 0.15024 0.06563 0.15857 0.06771 0.1426 C 0.06788 0.14144 0.06771 0.14005 0.06771 0.13889 L 0.12535 0.0919 L 0.11702 0.09561 L 0.11129 0.04676 L 0.16354 0.00186 " pathEditMode="relative" ptsTypes="AAAAAAAAAAAA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96508" y="310856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2"/>
          <p:cNvSpPr/>
          <p:nvPr/>
        </p:nvSpPr>
        <p:spPr>
          <a:xfrm>
            <a:off x="7417729" y="155370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>
            <a:off x="7596336" y="384449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/>
          <p:cNvSpPr/>
          <p:nvPr/>
        </p:nvSpPr>
        <p:spPr>
          <a:xfrm>
            <a:off x="1403648" y="358471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23928" y="83989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2987824" y="141277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5696508" y="96987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3779912" y="29171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>
            <a:off x="5048436" y="450912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val 10"/>
          <p:cNvSpPr/>
          <p:nvPr/>
        </p:nvSpPr>
        <p:spPr>
          <a:xfrm>
            <a:off x="-1116632" y="64584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2482787" y="1657597"/>
            <a:ext cx="2645610" cy="2376264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2394597" y="380178"/>
            <a:ext cx="2645610" cy="2376264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291705" y="872716"/>
            <a:ext cx="2645610" cy="2376264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 flipV="1">
            <a:off x="4770861" y="1702670"/>
            <a:ext cx="2645610" cy="2376264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4780599" y="2976800"/>
            <a:ext cx="2645610" cy="2376264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94444E-6 -2.59259E-6 C 0.01007 0.00463 0.02031 0.0081 0.02986 0.01389 C 0.03611 0.01759 0.04149 0.02384 0.04739 0.02801 C 0.0526 0.03148 0.05798 0.03403 0.06319 0.03727 C 0.06909 0.04097 0.07482 0.04537 0.08073 0.04907 C 0.09132 0.05555 0.10121 0.06296 0.11215 0.06782 C 0.11753 0.07014 0.12291 0.07176 0.12795 0.07477 C 0.13229 0.07731 0.13611 0.08125 0.14027 0.08403 C 0.14635 0.08819 0.15052 0.08842 0.15607 0.09352 C 0.16024 0.09722 0.15972 0.10023 0.16302 0.10509 C 0.16579 0.10926 0.16892 0.11296 0.17187 0.1169 L 0.18229 0.13102 L 0.18941 0.14028 C 0.19062 0.1419 0.19184 0.14328 0.19288 0.14491 C 0.19635 0.15116 0.1993 0.1581 0.20347 0.16366 C 0.2085 0.17037 0.20607 0.16643 0.21041 0.17546 C 0.21111 0.17778 0.21145 0.18009 0.21215 0.18241 C 0.21319 0.18565 0.21475 0.18842 0.21562 0.19166 C 0.21961 0.20555 0.21458 0.19722 0.221 0.20578 C 0.22448 0.21967 0.22048 0.20602 0.22795 0.22222 C 0.22934 0.22523 0.2302 0.22847 0.23142 0.23148 C 0.23246 0.23403 0.23402 0.23611 0.23507 0.23866 C 0.24218 0.25787 0.2302 0.23241 0.24027 0.25254 C 0.24149 0.25741 0.24288 0.2618 0.24375 0.26666 C 0.24444 0.26967 0.24461 0.27291 0.24548 0.27592 C 0.24652 0.27916 0.24809 0.28217 0.24895 0.28541 C 0.25034 0.29004 0.25139 0.29467 0.2526 0.2993 C 0.25312 0.30185 0.25382 0.30393 0.25434 0.30648 C 0.25486 0.30949 0.25555 0.31273 0.25607 0.31574 C 0.25694 0.3206 0.25764 0.3294 0.25954 0.33449 C 0.26059 0.33703 0.26215 0.33912 0.26302 0.34143 C 0.27031 0.36088 0.25833 0.33541 0.2684 0.35555 L 0.27187 0.36967 C 0.27239 0.37199 0.27204 0.37523 0.27361 0.37662 C 0.27534 0.37824 0.27691 0.38009 0.27882 0.38125 C 0.28229 0.38333 0.28941 0.38611 0.28941 0.38611 L 0.31041 0.37662 C 0.31215 0.37592 0.31423 0.37569 0.31579 0.3743 L 0.321 0.36967 C 0.32291 0.36597 0.325 0.36065 0.32795 0.35787 C 0.3302 0.35602 0.33281 0.35509 0.33507 0.35324 C 0.3375 0.35116 0.33941 0.34815 0.34201 0.34629 C 0.34392 0.34491 0.35295 0.3419 0.35434 0.34143 C 0.36007 0.33981 0.36597 0.33842 0.37187 0.3368 C 0.37482 0.33611 0.37777 0.33588 0.38055 0.33449 C 0.39323 0.32893 0.37743 0.33565 0.39288 0.32986 C 0.40555 0.325 0.38906 0.32986 0.40694 0.32523 C 0.41163 0.32083 0.41371 0.31875 0.41927 0.31574 C 0.42274 0.31389 0.42639 0.31342 0.42968 0.31111 C 0.43211 0.30949 0.4342 0.30741 0.4368 0.30648 C 0.44079 0.30509 0.44496 0.30486 0.44913 0.30416 C 0.45086 0.30324 0.4526 0.30278 0.45434 0.30185 C 0.45764 0.29977 0.46267 0.29537 0.46666 0.29467 C 0.47361 0.29352 0.48055 0.29328 0.48767 0.29236 C 0.49357 0.29166 0.4993 0.29051 0.5052 0.29004 C 0.58819 0.2831 0.51059 0.29143 0.56475 0.28541 C 0.58073 0.27685 0.56632 0.28356 0.5842 0.27824 C 0.58593 0.27778 0.58767 0.27639 0.58941 0.27592 C 0.5934 0.275 0.59757 0.27453 0.60173 0.27361 C 0.60902 0.27037 0.61111 0.26898 0.621 0.26898 C 0.67014 0.26898 0.71927 0.2706 0.7684 0.27129 C 0.77066 0.27222 0.77309 0.27315 0.77534 0.27361 C 0.77882 0.27453 0.78246 0.275 0.78593 0.27592 C 0.7901 0.27731 0.79392 0.27963 0.79826 0.28078 C 0.80868 0.28356 0.82968 0.28773 0.82968 0.28773 C 0.83993 0.29213 0.83125 0.28889 0.84722 0.29236 C 0.85017 0.29305 0.85312 0.29421 0.85607 0.29467 C 0.86076 0.2956 0.86545 0.29629 0.87014 0.29699 C 0.88211 0.2993 0.87829 0.29907 0.88941 0.30185 C 0.89288 0.30254 0.89652 0.30324 0.9 0.30416 C 0.90295 0.30486 0.90573 0.30578 0.90868 0.30648 C 0.91336 0.30741 0.91805 0.3081 0.92274 0.30879 C 0.94184 0.31134 0.94948 0.3118 0.97014 0.31342 L 1.05434 0.31111 C 1.06076 0.31088 1.07118 0.3081 1.07708 0.30416 C 1.07951 0.30254 1.08159 0.30046 1.0842 0.2993 C 1.08698 0.29815 1.09288 0.29699 1.09288 0.29699 L 1.16319 0.28078 " pathEditMode="relative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E-6 -4.07407E-6 L -5E-6 -4.07407E-6 C 0.0316 0.00764 0.0073 0.00116 0.03316 0.00949 C 0.03855 0.01111 0.04393 0.01204 0.04896 0.01412 C 0.05382 0.01597 0.05834 0.01921 0.06302 0.02107 C 0.07796 0.02732 0.09375 0.02894 0.10868 0.03519 C 0.11337 0.03704 0.11789 0.04051 0.12275 0.04213 C 0.12674 0.04352 0.13091 0.04329 0.13507 0.04445 C 0.154 0.05 0.14046 0.04838 0.15608 0.05139 C 0.17778 0.05602 0.20521 0.05695 0.22448 0.05857 C 0.25539 0.06435 0.2408 0.06227 0.26841 0.06551 L 0.27535 0.06783 C 0.28056 0.06945 0.28594 0.07083 0.29115 0.07246 C 0.29289 0.07315 0.29462 0.07431 0.29636 0.07477 C 0.29879 0.0757 0.30105 0.07639 0.30348 0.07732 C 0.31025 0.08634 0.30539 0.08125 0.32101 0.08658 C 0.32327 0.08727 0.3257 0.08796 0.32796 0.08889 C 0.33386 0.09144 0.33368 0.09167 0.34028 0.09352 C 0.34757 0.09583 0.35191 0.09653 0.35955 0.09838 C 0.36598 0.09746 0.3724 0.09722 0.37882 0.09583 C 0.38073 0.0956 0.38264 0.09491 0.38403 0.09352 C 0.40539 0.07454 0.37223 0.09815 0.39636 0.08195 C 0.39757 0.08033 0.39844 0.07824 0.39983 0.07732 C 0.40278 0.075 0.41007 0.07199 0.41389 0.07014 C 0.42587 0.05972 0.41112 0.07222 0.42969 0.05857 C 0.44219 0.04931 0.42605 0.05857 0.44375 0.04676 C 0.44549 0.0456 0.4474 0.0456 0.44896 0.04445 C 0.45087 0.04329 0.45243 0.04121 0.45434 0.03982 C 0.46146 0.03426 0.4632 0.03426 0.47188 0.03056 C 0.48403 0.01829 0.47344 0.02801 0.48594 0.01875 C 0.49254 0.01389 0.50573 0.00232 0.51042 -0.00231 C 0.51268 -0.00463 0.51528 -0.00671 0.51737 -0.00926 C 0.51927 -0.01134 0.52066 -0.01435 0.52275 -0.0162 C 0.529 -0.02268 0.53212 -0.02315 0.53855 -0.02801 C 0.5415 -0.03032 0.54445 -0.03241 0.54723 -0.03495 C 0.56216 -0.04884 0.54931 -0.04143 0.5665 -0.04907 C 0.58004 -0.0625 0.56702 -0.05046 0.58056 -0.06065 C 0.58247 -0.06204 0.58403 -0.06389 0.58577 -0.06551 C 0.58993 -0.06875 0.5941 -0.07176 0.59809 -0.07477 C 0.60417 -0.0868 0.59862 -0.0787 0.61042 -0.08657 C 0.61233 -0.08773 0.61389 -0.08981 0.61563 -0.0912 C 0.64098 -0.11134 0.61893 -0.09467 0.63316 -0.10278 C 0.63559 -0.10417 0.63768 -0.10648 0.64028 -0.10741 C 0.64306 -0.10879 0.64618 -0.10879 0.64896 -0.10995 C 0.68768 -0.12268 0.63785 -0.10787 0.67188 -0.1169 C 0.67414 -0.11759 0.67657 -0.11829 0.67882 -0.11921 C 0.68056 -0.11991 0.6823 -0.12106 0.68403 -0.12153 C 0.69115 -0.12338 0.70521 -0.12616 0.70521 -0.12616 C 0.72431 -0.14329 0.6948 -0.11805 0.71737 -0.13333 C 0.71997 -0.13495 0.72188 -0.13819 0.72448 -0.14028 C 0.72674 -0.14213 0.72917 -0.14329 0.73143 -0.14491 C 0.73334 -0.14629 0.7349 -0.14815 0.73664 -0.14954 C 0.73907 -0.15139 0.7415 -0.15254 0.74375 -0.1544 C 0.74549 -0.15579 0.74705 -0.15764 0.74896 -0.15903 C 0.7507 -0.15995 0.75243 -0.16042 0.75434 -0.16134 C 0.7566 -0.16435 0.75834 -0.16875 0.76129 -0.1706 C 0.76493 -0.17315 0.77032 -0.17616 0.77362 -0.18009 C 0.79167 -0.20139 0.77743 -0.18819 0.78941 -0.19861 C 0.79098 -0.20185 0.79358 -0.2081 0.79636 -0.21042 C 0.79792 -0.21157 0.79983 -0.21204 0.80157 -0.21273 C 0.80278 -0.21504 0.80348 -0.21782 0.80521 -0.21967 C 0.80834 -0.22338 0.81216 -0.22592 0.81563 -0.22917 C 0.81737 -0.23079 0.81893 -0.23287 0.82101 -0.23379 C 0.82743 -0.23657 0.82448 -0.23495 0.82969 -0.23842 L 0.85434 -0.26875 " pathEditMode="relative" ptsTypes="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66667E-6 -2.22222E-6 L -1.66667E-6 -2.22222E-6 C -0.00469 -0.00625 -0.00955 -0.01227 -0.01406 -0.01875 C -0.05087 -0.07361 -0.01198 -0.0206 -0.04219 -0.06088 C -0.04496 -0.06481 -0.04757 -0.06921 -0.05087 -0.07268 C -0.05382 -0.07569 -0.0566 -0.07916 -0.05972 -0.08194 C -0.0625 -0.08472 -0.0658 -0.08611 -0.0684 -0.08912 C -0.0717 -0.09236 -0.07413 -0.09699 -0.07726 -0.10069 C -0.08003 -0.10416 -0.08316 -0.10671 -0.08594 -0.11018 C -0.08785 -0.11227 -0.08941 -0.11504 -0.09114 -0.11713 C -0.0934 -0.11967 -0.09601 -0.12153 -0.09826 -0.12407 C -0.10017 -0.12616 -0.10156 -0.12893 -0.10347 -0.13125 C -0.10573 -0.13356 -0.10851 -0.13518 -0.11059 -0.13819 C -0.11337 -0.14236 -0.11458 -0.14815 -0.11753 -0.15208 L -0.12274 -0.15926 C -0.12899 -0.18426 -0.1276 -0.17268 -0.12448 -0.21296 C -0.1243 -0.21551 -0.12378 -0.21782 -0.12274 -0.22014 C -0.12187 -0.22199 -0.12031 -0.22291 -0.11927 -0.22477 C -0.11736 -0.22847 -0.11597 -0.23264 -0.11406 -0.23634 C -0.11232 -0.23958 -0.11041 -0.24259 -0.10885 -0.24583 C -0.10642 -0.25046 -0.10312 -0.2544 -0.10173 -0.25972 C -0.10121 -0.26227 -0.10087 -0.26458 -0.1 -0.2669 C -0.09896 -0.26967 -0.09219 -0.28171 -0.09114 -0.2831 C -0.08906 -0.28657 -0.08611 -0.28889 -0.0842 -0.29259 C -0.07934 -0.30231 -0.08212 -0.29768 -0.07552 -0.30671 C -0.07482 -0.30903 -0.07448 -0.31134 -0.07361 -0.31366 C -0.07187 -0.31852 -0.06684 -0.32569 -0.06493 -0.33009 C -0.05694 -0.34699 -0.0651 -0.33148 -0.05972 -0.34861 C -0.05868 -0.35162 -0.05156 -0.36366 -0.05087 -0.36504 C -0.04896 -0.36898 -0.04774 -0.37338 -0.04566 -0.37685 C -0.04253 -0.38194 -0.03854 -0.38611 -0.03507 -0.39074 C -0.03333 -0.39329 -0.03125 -0.39514 -0.02986 -0.39791 C -0.025 -0.40764 -0.02778 -0.40278 -0.02101 -0.4118 C -0.01354 -0.43194 -0.02222 -0.41273 -0.01232 -0.42592 C -0.01024 -0.4287 -0.00885 -0.43241 -0.00694 -0.43518 C -0.00538 -0.43773 -0.00347 -0.44004 -0.00173 -0.44236 C -0.00121 -0.44467 -0.00121 -0.44745 -1.66667E-6 -0.4493 C 0.00139 -0.45162 0.00365 -0.45208 0.00521 -0.45393 C 0.00903 -0.45833 0.0125 -0.46319 0.0158 -0.46805 C 0.02257 -0.47801 0.01962 -0.47801 0.02813 -0.4868 C 0.03073 -0.48958 0.0342 -0.49097 0.03681 -0.49375 C 0.04132 -0.49861 0.04497 -0.50463 0.04913 -0.51018 C 0.05087 -0.5125 0.05226 -0.51528 0.05434 -0.51713 L 0.05972 -0.52176 C 0.06302 -0.5287 0.06337 -0.53032 0.0684 -0.53588 C 0.08177 -0.55069 0.06702 -0.53171 0.07726 -0.54514 C 0.08056 -0.54467 0.09514 -0.54282 0.1 -0.54051 C 0.10243 -0.53958 0.10452 -0.53704 0.10695 -0.53588 C 0.11285 -0.5331 0.12292 -0.53217 0.12813 -0.53125 C 0.14809 -0.52454 0.12674 -0.53102 0.17188 -0.52662 C 0.17552 -0.52616 0.17899 -0.525 0.18247 -0.5243 C 0.20938 -0.51759 0.17066 -0.52639 0.20174 -0.51944 C 0.20469 -0.51805 0.20747 -0.51597 0.21059 -0.51481 C 0.21771 -0.5125 0.22674 -0.51366 0.23334 -0.50787 C 0.23681 -0.50463 0.2408 -0.50254 0.24393 -0.49838 C 0.25209 -0.4875 0.24584 -0.49491 0.25434 -0.4868 C 0.2599 -0.48148 0.26389 -0.47639 0.27014 -0.47268 C 0.2724 -0.47153 0.27483 -0.47106 0.27726 -0.47037 C 0.29879 -0.45116 0.28229 -0.46389 0.34219 -0.46805 C 0.34445 -0.46829 0.3467 -0.46991 0.34913 -0.47037 C 0.35434 -0.47153 0.35972 -0.47199 0.36493 -0.47268 C 0.36719 -0.47361 0.36962 -0.4743 0.37188 -0.475 C 0.37604 -0.47662 0.38004 -0.47847 0.3842 -0.47963 C 0.39358 -0.48241 0.40295 -0.48449 0.41233 -0.4868 C 0.41528 -0.4875 0.41823 -0.48773 0.42101 -0.48912 C 0.42448 -0.49074 0.42795 -0.49305 0.4316 -0.49375 C 0.43976 -0.49537 0.44792 -0.49514 0.45608 -0.49606 C 0.46024 -0.49676 0.46441 -0.49768 0.4684 -0.49838 C 0.47327 -0.49954 0.4809 -0.50092 0.48594 -0.50324 C 0.48715 -0.5037 0.48837 -0.50463 0.48941 -0.50555 L 0.49132 -0.50787 " pathEditMode="relative" ptsTypes="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6.38889E-6 -3.33333E-6 L 6.38889E-6 -3.33333E-6 C -0.00503 -0.00833 -0.01371 -0.02454 -0.021 -0.03287 C -0.02551 -0.03773 -0.03037 -0.04213 -0.03506 -0.04699 C -0.03749 -0.04931 -0.0401 -0.05116 -0.04218 -0.05394 L -0.0526 -0.06783 C -0.05676 -0.08426 -0.05381 -0.07107 -0.05607 -0.10301 C -0.05659 -0.10996 -0.05728 -0.11713 -0.0578 -0.12408 C -0.05728 -0.15764 -0.05867 -0.19121 -0.05607 -0.22454 C -0.05572 -0.23009 -0.05138 -0.23403 -0.04912 -0.23866 L -0.04565 -0.2456 C -0.04444 -0.24792 -0.0427 -0.25 -0.04218 -0.25255 C -0.03905 -0.26505 -0.04131 -0.25764 -0.03332 -0.27361 C -0.03211 -0.27593 -0.03124 -0.27871 -0.02985 -0.28079 C -0.02812 -0.2831 -0.02603 -0.28519 -0.02447 -0.28773 C -0.02204 -0.29213 -0.01996 -0.29699 -0.01753 -0.30185 C -0.01631 -0.30417 -0.01475 -0.30602 -0.01405 -0.3088 C -0.01336 -0.31111 -0.01319 -0.31366 -0.01232 -0.31574 C -0.00642 -0.32986 -0.00485 -0.33033 0.00348 -0.34144 C 0.00522 -0.34375 0.00661 -0.34699 0.00886 -0.34861 C 0.0139 -0.35208 0.01893 -0.35556 0.02449 -0.35787 C 0.02744 -0.35903 0.03039 -0.35949 0.03334 -0.36019 C 0.03508 -0.36181 0.03664 -0.36412 0.03855 -0.36482 C 0.0672 -0.37755 0.03247 -0.35695 0.05782 -0.37199 C 0.06025 -0.37338 0.06251 -0.37523 0.06494 -0.37662 C 0.06668 -0.37755 0.06841 -0.37801 0.07015 -0.37894 C 0.07692 -0.38241 0.08959 -0.38958 0.0948 -0.39306 C 0.09671 -0.39421 0.0981 -0.39653 0.10001 -0.39769 C 0.10227 -0.39884 0.1047 -0.39908 0.10695 -0.4 C 0.1106 -0.40139 0.1139 -0.40347 0.11754 -0.40463 C 0.11997 -0.40533 0.12223 -0.40579 0.12449 -0.40695 C 0.12709 -0.4081 0.12918 -0.41019 0.13161 -0.41158 C 0.13334 -0.41273 0.13508 -0.4132 0.13681 -0.41389 C 0.13924 -0.41158 0.14168 -0.40949 0.14393 -0.40695 C 0.14758 -0.40255 0.15053 -0.39699 0.15435 -0.39306 C 0.1573 -0.38982 0.16008 -0.38658 0.1632 -0.38357 C 0.1665 -0.38033 0.17067 -0.37824 0.17362 -0.37431 C 0.17865 -0.36759 0.17588 -0.37083 0.18247 -0.36482 C 0.1856 -0.35857 0.18959 -0.34954 0.1948 -0.3463 C 0.19706 -0.34468 0.19949 -0.34329 0.20174 -0.34144 C 0.20418 -0.33935 0.20608 -0.33634 0.20886 -0.33449 C 0.21216 -0.33241 0.21581 -0.33148 0.21928 -0.32986 L 0.22449 -0.32755 L 0.36841 -0.32986 C 0.37848 -0.33033 0.39793 -0.3338 0.4106 -0.33681 C 0.41355 -0.3375 0.4165 -0.3382 0.41928 -0.33912 C 0.42293 -0.34051 0.42622 -0.34352 0.42987 -0.34375 C 0.47136 -0.34676 0.45209 -0.34514 0.48768 -0.34861 C 0.50331 -0.35278 0.49914 -0.35208 0.52275 -0.35324 C 0.54671 -0.3544 0.57084 -0.35486 0.5948 -0.35556 C 0.60053 -0.3581 0.5981 -0.35787 0.60174 -0.35787 L 0.60713 -0.36019 " pathEditMode="relative" ptsTypes="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88889E-6 -1.11111E-6 L 3.88889E-6 -1.11111E-6 C 0.00451 0.00463 0.00903 0.00949 0.01389 0.01389 C 0.01614 0.01574 0.01875 0.01667 0.02101 0.01852 C 0.02344 0.0206 0.02552 0.02361 0.02795 0.0257 C 0.03333 0.03009 0.03802 0.03148 0.04375 0.03496 C 0.04618 0.03634 0.04844 0.03796 0.05087 0.03959 C 0.05382 0.0419 0.05642 0.04468 0.05955 0.04676 C 0.06614 0.0507 0.07587 0.05278 0.08229 0.05602 C 0.08663 0.0581 0.09045 0.06088 0.09462 0.06296 C 0.09809 0.06482 0.10156 0.06621 0.10521 0.06783 C 0.1092 0.06945 0.11354 0.07037 0.11753 0.07246 C 0.12118 0.07431 0.1243 0.07755 0.12795 0.0794 C 0.13021 0.08056 0.13264 0.08079 0.13507 0.08171 C 0.13854 0.0831 0.14201 0.08496 0.14549 0.08634 C 0.15851 0.09167 0.14653 0.08519 0.16302 0.09352 C 0.16892 0.0963 0.17465 0.10023 0.18055 0.10278 C 0.1842 0.1044 0.18767 0.10579 0.19114 0.10741 C 0.20573 0.11459 0.1941 0.11019 0.20694 0.11459 C 0.2092 0.11597 0.21146 0.11806 0.21389 0.11921 C 0.21684 0.12037 0.21996 0.11991 0.22274 0.12153 C 0.24479 0.13496 0.22465 0.1257 0.23854 0.13796 C 0.2401 0.13935 0.24219 0.13912 0.24375 0.14028 C 0.2566 0.14884 0.24271 0.14097 0.2526 0.14954 C 0.25469 0.15162 0.25729 0.15278 0.25955 0.15417 C 0.26128 0.15671 0.26285 0.15949 0.26493 0.16134 C 0.26632 0.16273 0.2684 0.1625 0.27014 0.16366 C 0.27205 0.16482 0.27344 0.16713 0.27535 0.16829 C 0.27708 0.16945 0.27899 0.16945 0.28055 0.1706 C 0.29114 0.17755 0.2809 0.17477 0.29462 0.18704 C 0.29635 0.18866 0.29792 0.19121 0.3 0.19167 C 0.30799 0.19352 0.31632 0.19329 0.32448 0.19398 C 0.34184 0.19792 0.34201 0.19908 0.36667 0.19398 C 0.36823 0.19375 0.36875 0.19051 0.37014 0.18935 C 0.37222 0.1875 0.37465 0.18611 0.37708 0.18472 C 0.37882 0.1838 0.38073 0.18357 0.38246 0.18241 C 0.38611 0.17963 0.38871 0.17408 0.39288 0.17292 L 0.40174 0.1706 C 0.40851 0.16597 0.42031 0.15787 0.42621 0.15671 C 0.42969 0.15579 0.43333 0.15533 0.4368 0.15417 C 0.44045 0.15301 0.44375 0.15046 0.44739 0.14954 C 0.45364 0.14815 0.46024 0.14792 0.46667 0.14722 C 0.48576 0.14213 0.46614 0.14676 0.5 0.14259 C 0.51319 0.14097 0.50903 0.14097 0.51927 0.13796 C 0.52569 0.13588 0.52899 0.13565 0.53507 0.1331 C 0.53854 0.13171 0.54201 0.13009 0.54549 0.12847 C 0.55017 0.12662 0.55538 0.12431 0.55955 0.12153 C 0.56146 0.12037 0.56302 0.11806 0.56493 0.1169 C 0.57465 0.11019 0.57448 0.11296 0.58594 0.10741 C 0.58837 0.10625 0.59062 0.10463 0.59288 0.10278 C 0.59653 0.1 0.59948 0.09514 0.60347 0.09352 L 0.60868 0.09121 C 0.61493 0.08565 0.61944 0.08056 0.62621 0.07709 C 0.62969 0.07523 0.63333 0.07384 0.6368 0.07246 C 0.64878 0.06713 0.6342 0.07338 0.65434 0.06528 C 0.65608 0.06459 0.65781 0.06366 0.65955 0.06296 C 0.66198 0.06227 0.66441 0.06181 0.66667 0.06065 C 0.66962 0.05926 0.67239 0.05718 0.67535 0.05602 C 0.68889 0.05046 0.68576 0.05347 0.69462 0.04908 C 0.70069 0.04607 0.70312 0.04421 0.70868 0.0419 C 0.71111 0.04121 0.71337 0.04051 0.7158 0.03959 C 0.71753 0.03889 0.71927 0.03773 0.72101 0.03727 C 0.73646 0.0331 0.74305 0.03496 0.76146 0.03496 " pathEditMode="relative" ptsTypes="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.55556E-7 0.00023 L 5.55556E-7 0.00023 C -0.00503 -0.01297 -0.00972 -0.02732 -0.0158 -0.03959 C -0.0217 -0.05139 -0.02135 -0.04699 -0.02639 -0.06065 C -0.03889 -0.09375 -0.02413 -0.05718 -0.03159 -0.0794 C -0.03385 -0.08565 -0.03871 -0.09815 -0.03871 -0.09815 C -0.03923 -0.10116 -0.03975 -0.1044 -0.04045 -0.10741 C -0.04149 -0.11135 -0.04305 -0.11505 -0.04392 -0.11922 C -0.04479 -0.12292 -0.04514 -0.12686 -0.04566 -0.13079 C -0.04635 -0.15186 -0.04652 -0.17269 -0.04739 -0.19375 C -0.04757 -0.19699 -0.04913 -0.20324 -0.04913 -0.20324 L -0.04913 -0.20324 " pathEditMode="relative" ptsTypes="AAAAAAAAAA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11111E-6 -4.81481E-6 L -1.11111E-6 -4.81481E-6 C 0.00851 0.02269 0.00973 0.0294 0.01928 0.04676 C 0.02309 0.05394 0.02778 0.06042 0.03143 0.06783 C 0.03994 0.08449 0.03559 0.07778 0.04375 0.08866 C 0.04445 0.09121 0.04445 0.09375 0.04549 0.09584 C 0.04862 0.10093 0.05608 0.10972 0.05608 0.10972 C 0.0566 0.11297 0.05695 0.11621 0.05782 0.11922 C 0.06007 0.12616 0.06303 0.12755 0.06667 0.1331 C 0.06841 0.13611 0.07014 0.13935 0.07188 0.14259 C 0.07431 0.14722 0.07605 0.15232 0.07882 0.15672 C 0.08369 0.16412 0.08941 0.1706 0.09462 0.17755 C 0.09636 0.18009 0.09792 0.18264 0.1 0.18472 C 0.10278 0.18773 0.10591 0.19074 0.10869 0.19398 C 0.11303 0.19931 0.11632 0.20579 0.12101 0.21042 C 0.12327 0.21273 0.12587 0.21482 0.12796 0.21736 C 0.1316 0.22176 0.13507 0.22685 0.13855 0.23148 C 0.14028 0.2338 0.14237 0.23588 0.14375 0.23843 C 0.14931 0.24815 0.15018 0.25093 0.15782 0.25949 C 0.16285 0.26528 0.17362 0.27593 0.17362 0.27593 C 0.17483 0.27986 0.17518 0.28426 0.17709 0.2875 C 0.18178 0.29537 0.18768 0.30162 0.19289 0.30857 C 0.20261 0.32153 0.1974 0.31528 0.20869 0.32732 C 0.20921 0.32963 0.20938 0.33241 0.21042 0.33426 C 0.21563 0.34398 0.22292 0.34792 0.22969 0.35533 C 0.25556 0.38403 0.21077 0.34861 0.26841 0.39977 C 0.27188 0.40301 0.2757 0.40556 0.27882 0.40926 C 0.30296 0.43704 0.28577 0.42431 0.30174 0.43496 C 0.3099 0.45139 0.29914 0.43148 0.31216 0.44908 C 0.32605 0.46736 0.30382 0.44375 0.32101 0.46297 C 0.32257 0.46482 0.32483 0.46574 0.32622 0.46759 C 0.32882 0.4713 0.33056 0.47593 0.33334 0.4794 C 0.33525 0.48218 0.3382 0.48357 0.34028 0.48634 C 0.35191 0.50209 0.33507 0.48565 0.34914 0.49815 C 0.35018 0.50047 0.35105 0.50324 0.35261 0.50509 C 0.35573 0.5088 0.35955 0.51134 0.36303 0.51459 C 0.36997 0.5206 0.36632 0.51829 0.37362 0.52153 C 0.37778 0.52986 0.375 0.52847 0.38056 0.52847 L 0.38056 0.52847 L 0.38421 0.55903 L 0.38768 0.55903 L 0.39827 0.33426 " pathEditMode="relative" ptsTypes="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8.33333E-7 3.33333E-6 L -8.33333E-7 3.33333E-6 C 0.00642 -0.00324 0.01267 -0.00672 0.01927 -0.00949 C 0.03802 -0.01736 0.01649 -0.00324 0.04201 -0.01875 C 0.04392 -0.01991 0.04548 -0.02223 0.04722 -0.02338 C 0.07586 -0.0426 0.04218 -0.01783 0.07361 -0.0375 C 0.07899 -0.04098 0.08402 -0.04584 0.08941 -0.04908 C 0.12239 -0.07014 0.1033 -0.05764 0.12621 -0.06783 C 0.12934 -0.06922 0.13211 -0.07107 0.13507 -0.07246 C 0.1368 -0.07338 0.13854 -0.07408 0.14027 -0.075 C 0.1526 -0.09121 0.12986 -0.06227 0.1526 -0.08426 C 0.15659 -0.0882 0.16041 -0.09283 0.16319 -0.09815 C 0.16423 -0.1007 0.1651 -0.10348 0.16666 -0.10533 C 0.16979 -0.10903 0.17361 -0.11158 0.17708 -0.11459 C 0.18437 -0.12107 0.18646 -0.12338 0.19652 -0.12871 C 0.21406 -0.13797 0.19722 -0.12963 0.21232 -0.13565 C 0.2158 -0.13704 0.21909 -0.13959 0.22274 -0.14028 C 0.22569 -0.14098 0.23663 -0.14306 0.24027 -0.14491 C 0.24114 -0.14537 0.24149 -0.14653 0.24218 -0.14723 L 0.24218 -0.14723 " pathEditMode="relative" ptsTypes="AAAAAAAAAAAAAAAAAA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Фотографии Неба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Klassicheskaya-muzyka-Bethoven-Skripka-i-Organ-iz-kf-quotKod-Davinchiquot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5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585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2541" y="6020058"/>
            <a:ext cx="9144000" cy="837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41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/>
          <p:nvPr/>
        </p:nvSpPr>
        <p:spPr>
          <a:xfrm>
            <a:off x="0" y="5999494"/>
            <a:ext cx="9144000" cy="1029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2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Half-circle picture with accent arcs</Template>
  <TotalTime>0</TotalTime>
  <Words>1504</Words>
  <Application>Microsoft Office PowerPoint</Application>
  <PresentationFormat>On-screen Show (4:3)</PresentationFormat>
  <Paragraphs>88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Office Theme</vt:lpstr>
      <vt:lpstr>Охота за физическими явлениями: Воздух</vt:lpstr>
      <vt:lpstr>О воздухе</vt:lpstr>
      <vt:lpstr>PowerPoint Presentation</vt:lpstr>
      <vt:lpstr>Возникновение ветра</vt:lpstr>
      <vt:lpstr>PowerPoint Presentation</vt:lpstr>
      <vt:lpstr>PowerPoint Presentation</vt:lpstr>
      <vt:lpstr>Фотографии Неба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2014-12-10T17:28:09Z</dcterms:created>
  <dcterms:modified xsi:type="dcterms:W3CDTF">2014-12-10T18:48:28Z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